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sldIdLst>
    <p:sldId id="267" r:id="rId5"/>
    <p:sldId id="256" r:id="rId6"/>
    <p:sldId id="257" r:id="rId7"/>
    <p:sldId id="268" r:id="rId8"/>
    <p:sldId id="270" r:id="rId9"/>
    <p:sldId id="271" r:id="rId10"/>
    <p:sldId id="323" r:id="rId11"/>
    <p:sldId id="358" r:id="rId12"/>
    <p:sldId id="356" r:id="rId13"/>
    <p:sldId id="351" r:id="rId14"/>
    <p:sldId id="350" r:id="rId15"/>
    <p:sldId id="365" r:id="rId16"/>
    <p:sldId id="353" r:id="rId17"/>
    <p:sldId id="345" r:id="rId18"/>
    <p:sldId id="349" r:id="rId19"/>
    <p:sldId id="331" r:id="rId20"/>
    <p:sldId id="346" r:id="rId21"/>
    <p:sldId id="347" r:id="rId22"/>
    <p:sldId id="348" r:id="rId23"/>
    <p:sldId id="343" r:id="rId24"/>
    <p:sldId id="322" r:id="rId25"/>
    <p:sldId id="284" r:id="rId26"/>
    <p:sldId id="285" r:id="rId27"/>
    <p:sldId id="287" r:id="rId28"/>
    <p:sldId id="317" r:id="rId29"/>
    <p:sldId id="288" r:id="rId30"/>
    <p:sldId id="355" r:id="rId31"/>
    <p:sldId id="309" r:id="rId32"/>
    <p:sldId id="313" r:id="rId33"/>
    <p:sldId id="314" r:id="rId34"/>
    <p:sldId id="283" r:id="rId35"/>
    <p:sldId id="310" r:id="rId36"/>
    <p:sldId id="272" r:id="rId37"/>
    <p:sldId id="305" r:id="rId38"/>
    <p:sldId id="273" r:id="rId39"/>
    <p:sldId id="274" r:id="rId40"/>
    <p:sldId id="342" r:id="rId41"/>
    <p:sldId id="338" r:id="rId42"/>
    <p:sldId id="339" r:id="rId43"/>
    <p:sldId id="341" r:id="rId44"/>
    <p:sldId id="363" r:id="rId45"/>
    <p:sldId id="361" r:id="rId46"/>
    <p:sldId id="364" r:id="rId47"/>
    <p:sldId id="359" r:id="rId48"/>
    <p:sldId id="360" r:id="rId49"/>
    <p:sldId id="362" r:id="rId50"/>
    <p:sldId id="329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88D"/>
    <a:srgbClr val="95C5B5"/>
    <a:srgbClr val="68AC95"/>
    <a:srgbClr val="EB8F8D"/>
    <a:srgbClr val="F8F8FA"/>
    <a:srgbClr val="F8F8F8"/>
    <a:srgbClr val="EEA09F"/>
    <a:srgbClr val="EFA0A0"/>
    <a:srgbClr val="95C6B5"/>
    <a:srgbClr val="CB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23E83-A615-44BD-B2FA-147986C825E2}" v="156" dt="2023-11-23T00:39:11.200"/>
    <p1510:client id="{143D95D4-E1AD-4D4C-BA06-80AA1176C31D}" v="592" dt="2023-11-23T00:48:26.093"/>
    <p1510:client id="{2369103C-6D81-4EBB-90BB-0348D44096BC}" v="256" dt="2023-11-22T17:41:33.020"/>
    <p1510:client id="{271FCA0F-F8EE-49C6-AF59-1FB32903E400}" v="11002" dt="2023-11-22T19:09:22.502"/>
    <p1510:client id="{31C75B1B-F489-442C-88C9-6C9C2229BAD0}" v="11380" vWet="11382" dt="2023-11-23T00:40:46.453"/>
    <p1510:client id="{5E0E4E5E-8BD8-D544-BA3B-8245096B3FBE}" v="2300" vWet="2727" dt="2023-11-23T00:33:34.293"/>
    <p1510:client id="{D1366360-4D0B-4B13-B07C-732CA4DE513B}" v="1120" dt="2023-11-22T19:10:50.856"/>
    <p1510:client id="{D671BA03-86DC-4C92-B477-1D018A3F6101}" v="1" dt="2023-11-23T00:40:44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1:47.829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32 220 24575,'4'1'0,"-1"-1"0,0 1 0,1 0 0,-1 0 0,0 0 0,1 0 0,-1 0 0,0 1 0,0 0 0,0-1 0,0 1 0,0 0 0,-1 0 0,1 1 0,-1-1 0,1 0 0,-1 1 0,0 0 0,3 3 0,4 8 0,0 1 0,12 25 0,-12-23 0,85 199 0,-82-197 0,-12-19 0,0 0 0,1 0 0,-1 0 0,0 0 0,1 0 0,-1 0 0,0-1 0,0 1 0,1 0 0,-1 0 0,0 0 0,0-1 0,1 1 0,-1 0 0,0 0 0,0-1 0,0 1 0,1 0 0,-1-1 0,0 1 0,0 0 0,0-1 0,0 1 0,0 0 0,0 0 0,0-1 0,0 1 0,0 0 0,0-1 0,0 1 0,0 0 0,0-1 0,0 0 0,2-44 0,-3 41 0,1-16 0,-1 1 0,-1-1 0,-6-28 0,6 39 0,-1 0 0,-1-1 0,0 1 0,0 1 0,0-1 0,-1 1 0,-1-1 0,1 1 0,-8-7 0,-1 1 0,0 0 0,-1 1 0,-1 1 0,-20-13 0,28 20 0,0-3 0,0 0 0,0 0 0,0-1 0,1 1 0,1-2 0,0 1 0,0-1 0,-7-15 0,-3-5 0,15 29 0,1 1 0,0-1 0,0 1 0,-1-1 0,1 1 0,0-1 0,0 1 0,0-1 0,0 0 0,0 1 0,0-1 0,0 1 0,0-1 0,0 1 0,0-1 0,0 0 0,0 1 0,0-1 0,0 1 0,0-1 0,1 1 0,-1-1 0,0 1 0,0-1 0,1 1 0,-1-1 0,1 0 0,16-12 0,23-2 0,13 2 0,-31 7 0,-1 1 0,1 0 0,31-1 0,-40 5 0,-1-1 0,0 0 0,0-1 0,13-5 0,-13 5 0,0-1 0,0 1 0,1 1 0,14-1 0,334 3 0,-345 3 0,0-1 0,0 2 0,-1 0 0,1 1 0,-1 0 0,0 1 0,0 1 0,18 11 0,4 1 0,-11-12 0,-17-4 0,-24 2 0,5-2 0,-2 1 0,-1-1 0,-23 3 0,75-20 0,-39 12 0,-8 0 0,-14 0 0,18 1 0,19 1 0,15 1-1365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00.6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286 72 24575,'-2'2'0,"1"-1"0,-1 1 0,1-1 0,-1 1 0,1-1 0,-1 0 0,0 1 0,1-1 0,-1 0 0,0 0 0,0 0 0,0 0 0,0-1 0,0 1 0,0 0 0,0-1 0,0 1 0,0-1 0,-1 0 0,1 0 0,0 0 0,0 0 0,0 0 0,0 0 0,-4-2 0,-5 1 0,0-1 0,0-1 0,-15-5 0,-38-23 0,49 23 0,-1 0 0,1 1 0,-22-6 0,25 9 0,-3-1 0,24 11 0,13 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12.0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1110 266 24575,'-13'-7'0,"0"1"0,0 0 0,0 1 0,0 0 0,-1 2 0,0-1 0,-17-1 0,14 2 0,1 0 0,-1-1 0,1-1 0,-16-7 0,32 12 0,0 0 0,0 0 0,0 0 0,0 0 0,0 0 0,0 0 0,0 0 0,1 0 0,-1 0 0,0 0 0,0 0 0,0 0 0,0 0 0,0 0 0,0 0 0,0 0 0,0 0 0,0 1 0,1-1 0,-1 0 0,0 0 0,0 0 0,0 0 0,0 0 0,0 0 0,0 0 0,0 0 0,0 0 0,0 0 0,0 1 0,0-1 0,0 0 0,0 0 0,0 0 0,0 0 0,0 0 0,0 0 0,0 0 0,0 0 0,0 1 0,0-1 0,0 0 0,0 0 0,0 0 0,0 0 0,0 0 0,0 0 0,0 0 0,0 0 0,0 0 0,0 1 0,0-1 0,0 0 0,0 0 0,0 0 0,0 0 0,0 0 0,-1 0 0,1 0 0,0 0 0,0 0 0,0 0 0,0 0 0,0 0 0,0 0 0,0 1 0,0-1 0,-13 3 0,-14 0 0,-22-1 0,-9 0 0,-68-6 0,118 1 0,0 1 0,0-1 0,0 0 0,1-1 0,-1 0 0,1 0 0,0-1 0,0 1 0,1-2 0,-1 1 0,-8-10 0,5 6 0,0 0 0,-1 1 0,-13-9 0,16 14 0,0 0 0,0 0 0,-1 1 0,1 0 0,0 1 0,-1-1 0,-12 1 0,11 1 0,-1-1 0,1-1 0,0 0 0,-18-5 0,-19-12 0,6 2 0,-46-13 0,73 26 0,0 1 0,1 1 0,-1 0 0,0 1 0,0 0 0,0 1 0,-24 4 0,38-4 0,0 0 0,0 0 0,-1 0 0,1 0 0,0 0 0,0 0 0,-1 0 0,1 0 0,0 0 0,0 0 0,0 0 0,-1 0 0,1 0 0,0 0 0,0 0 0,-1 0 0,1 0 0,0 1 0,0-1 0,0 0 0,0 0 0,-1 0 0,1 0 0,0 1 0,0-1 0,0 0 0,0 0 0,-1 0 0,1 0 0,0 1 0,0-1 0,0 0 0,0 0 0,0 1 0,0-1 0,0 0 0,0 0 0,0 1 0,7 8 0,18 7 0,-21-13 0,4 2 0,0 1 0,1-1 0,-1 0 0,1-1 0,0 0 0,1 0 0,-1-1 0,0 0 0,1-1 0,0 0 0,16 1 0,103 8 0,-50-2 0,-60-8 0,0 1 0,31 8 0,-49-10-22,-1 0-1,0 0 1,0 0 0,1 0-1,-1 0 1,0 0 0,0 0-1,1 0 1,-1 0-1,0 0 1,0 0 0,1 0-1,-1 1 1,0-1 0,0 0-1,0 0 1,1 0-1,-1 0 1,0 0 0,0 0-1,0 1 1,1-1-1,-1 0 1,0 0 0,0 0-1,0 0 1,0 1 0,0-1-1,1 0 1,-1 0-1,0 1 1,0-1 0,0 0-1,0 0 1,0 0-1,0 1 1,0-1 0,0 0-1,0 0 1,0 1 0,0-1-1,0 0 1,0 0-1,0 1 1,0-1 0,0 0-1,0 0 1,0 0 0,0 1-1,0-1 1,0 0-1,-1 0 1,1 1 0,0-1-1,0 0 1,0 0-1,0 0 1,0 1 0,-1-1-1,1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14.9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174 50 24575,'-165'-41'0,"156"40"0,15 1-136,0 1-1,0-1 1,0 0-1,0 0 1,0 0-1,0-1 1,0 0-1,0-1 0,11-3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1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1.7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2.5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24575,'2'0'0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3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4.9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7.7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28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1:57.295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1 217 24575,'16'32'0,"2"0"0,1-2 0,1 0 0,35 40 0,-31-41 0,253 302 0,-262-309 0,-13-18 0,0 0 0,1 0 0,-1 0 0,1 0 0,0-1 0,0 1 0,0-1 0,0 0 0,7 5 0,-10-9 0,1 1 0,-1 0 0,1-1 0,-1 1 0,0 0 0,1-1 0,-1 1 0,1 0 0,-1-1 0,0 1 0,1-1 0,-1 1 0,0-1 0,0 1 0,1 0 0,-1-1 0,0 0 0,0 1 0,0-1 0,1 1 0,-1-1 0,0 1 0,0-1 0,0 1 0,0-1 0,0 1 0,0-1 0,0 1 0,0-1 0,0 0 0,-1 1 0,1-1 0,0 1 0,0-1 0,-2-24 0,-1 8 0,0 1 0,0-1 0,-2 0 0,0 1 0,-1 0 0,0 1 0,-2-1 0,0 1 0,0 0 0,-1 1 0,-14-16 0,19 24 0,0-1 0,1 1 0,0-1 0,0 1 0,0-1 0,1 0 0,0 0 0,0 0 0,-1-12 0,1 5 0,1-1 0,1 1 0,2-28 0,-2 41 0,1-1 0,-1 1 0,1-1 0,-1 0 0,1 1 0,0-1 0,-1 1 0,1 0 0,0-1 0,0 1 0,0-1 0,0 1 0,0 0 0,0 0 0,1 0 0,-1 0 0,0 0 0,1 0 0,-1 0 0,0 0 0,1 0 0,-1 1 0,1-1 0,-1 0 0,1 1 0,0-1 0,-1 1 0,1 0 0,-1 0 0,1-1 0,0 1 0,2 0 0,-2 1 0,0-2 0,-1 1 0,1 0 0,0 0 0,0 0 0,-1-1 0,1 1 0,0-1 0,0 0 0,-1 1 0,1-1 0,0 0 0,-1 0 0,1 0 0,-1 0 0,0 0 0,1 0 0,-1 0 0,0-1 0,1 1 0,-1-1 0,0 1 0,0 0 0,0-1 0,0 0 0,0-1 0,2-10 0,-1 0 0,-1 0 0,0-1 0,0 1 0,-2 0 0,0 0 0,0 0 0,-1 0 0,-6-22 0,3 14 0,2 0 0,-3-32 0,7 35 0,-3-40 0,2 55 0,-1 1 0,1 0 0,0 0 0,-1-1 0,0 1 0,1 0 0,-1 0 0,0 0 0,0 0 0,0 0 0,-1 0 0,1 0 0,0 0 0,-1 0 0,1 1 0,-1-1 0,0 0 0,1 1 0,-1-1 0,-3-1 0,1 4 0,6 7 0,8 7 0,-1-4 0,1-2 0,1 1 0,0-1 0,0-1 0,17 10 0,65 31 0,-89-47 0,-1 0 0,0 0 0,0-1 0,0 1 0,0-1 0,0 0 0,1 0 0,-1 0 0,0 0 0,1-1 0,-1 0 0,6 1 0,-10-3 0,0 0 0,1 1 0,-1-1 0,0 0 0,0 0 0,0 1 0,0-1 0,0 1 0,0-1 0,0 1 0,-1 0 0,1-1 0,-3-1 0,-4-6 0,8 8 0,0 1 0,-1-1 0,1 0 0,0 1 0,0-1 0,-1 1 0,1-1 0,0 0 0,0 1 0,0-1 0,0 0 0,0 1 0,0-1 0,0 0 0,0 1 0,0-1 0,0 0 0,0 1 0,0-1 0,0 0 0,1 1 0,-1-1 0,0 0 0,1 1 0,-1-1 0,0 1 0,1-2 0,18-7 0,30 6 0,-45 3 0,4 1 0,1 0 0,-1 0 0,0 0 0,1 1 0,-1 1 0,0-1 0,0 1 0,0 1 0,0 0 0,8 5 0,9 8 0,36 31 0,-2-2 0,-18-21 0,-30-19 0,0 0 0,0 1 0,11 10 0,-8-7 0,0 0 0,0-1 0,1 0 0,30 12 0,-25-13 0,-2 1 0,35 22 0,23 34 0,-60-49 0,0-1 0,1-1 0,0-1 0,1 0 0,1-2 0,0 0 0,27 12 0,32 8-1365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4:37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1639 356 24575,'-38'-13'0,"-12"0"0,-57-13 0,58 21 0,37 4 0,0 0 0,0-1 0,0 0 0,1-1 0,-1 0 0,0-1 0,-11-6 0,3 2 0,-1 0 0,0 1 0,-23-5 0,20 7 0,0-2 0,-25-11 0,29 10 0,0 1 0,-40-7 0,-2-1 0,50 12 0,-1 1 0,1 0 0,-1 1 0,1 0 0,-18 2 0,16 0 0,0-1 0,0 0 0,0-2 0,-18-2 0,6-3 0,-10-3 0,0 2 0,-1 1 0,0 2 0,-48-1 0,61 6 0,-1-1 0,1-1 0,0-1 0,-28-8 0,37 9 0,0 0 0,0 0 0,-23 2 0,23 0 0,0 0 0,0-1 0,-23-5 0,26 4 0,1 1 0,-1 0 0,0 0 0,-16 2 0,17 0 0,0-1 0,0 0 0,0-1 0,-21-3 0,31 3 0,0 1 0,0 0 0,0 0 0,0 0 0,1 0 0,-1-1 0,0 1 0,0 0 0,0-1 0,0 1 0,0-1 0,1 1 0,-1-1 0,0 1 0,0-1 0,1 1 0,-1-1 0,1 0 0,-1 1 0,0-1 0,1 0 0,-1 0 0,1 1 0,-1-1 0,1 0 0,0 0 0,-1 0 0,1 0 0,0 0 0,0 0 0,-1 1 0,1-1 0,0 0 0,0 0 0,0 0 0,0 0 0,0 0 0,0 0 0,1 0 0,-1 0 0,0 0 0,0 1 0,1-1 0,-1 0 0,0 0 0,1 0 0,-1 0 0,1 1 0,-1-1 0,2-1 0,0-1 0,0 1 0,0-1 0,0 1 0,1-1 0,-1 1 0,1 0 0,-1 0 0,1 0 0,0 0 0,0 0 0,-1 1 0,1-1 0,5 0 0,-3 1 0,1 0 0,0 0 0,0 1 0,-1 0 0,1 0 0,0 1 0,0-1 0,0 1 0,-1 1 0,1-1 0,-1 1 0,1 0 0,-1 0 0,8 5 0,17 5 0,102 25 0,-85-26 0,56 21 0,-92-29 0,0-1 0,0 0 0,1-1 0,-1 0 0,1-1 0,-1 0 0,17-3 0,14 1 0,1 2-91,-20-1-163,0 0-1,0 2 0,0 1 0,24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1:01.491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122 253 24575,'12'-59'0,"-11"32"0,-1 9 0,0-1 0,2 1 0,4-20 0,-6 34 0,1 1 0,-1-1 0,0 1 0,0-1 0,0 1 0,-1 0 0,0-5 0,2-1 0,17 25 0,-5 1 0,-8-7 0,-5-10 0,0 0 0,0 0 0,0 0 0,1 0 0,-1 1 0,0-1 0,0 0 0,0 0 0,0 0 0,0 0 0,0 0 0,0 0 0,0 0 0,0 0 0,0 1 0,0-1 0,0 0 0,0 0 0,0 0 0,0 0 0,0 0 0,0 0 0,0 0 0,0 1 0,0-1 0,0 0 0,0 0 0,-1 0 0,1 0 0,0 0 0,0 0 0,0 0 0,0 0 0,0 0 0,0 0 0,0 1 0,0-1 0,0 0 0,0 0 0,0 0 0,-1 0 0,1 0 0,0 0 0,0 0 0,0 0 0,0 0 0,0 0 0,0 0 0,0 0 0,0 0 0,-1 0 0,1 0 0,0 0 0,0 0 0,0 0 0,0 0 0,-3-12 0,3 11 0,-1-1 0,1 0 0,0 0 0,0 1 0,-1-1 0,1 0 0,-1 1 0,0-1 0,1 1 0,-1-1 0,-2-2 0,0 3 0,0 1 0,0 0 0,0-1 0,0 1 0,0 0 0,0 1 0,0-1 0,0 0 0,0 1 0,0 0 0,-4 1 0,-2 1 0,29-10 0,-17 6 0,0-1 0,0 0 0,-1 1 0,1-1 0,0 0 0,-1 0 0,1-1 0,3-3 0,-6 5 0,1 1 0,-1 0 0,0-1 0,1 1 0,-1 0 0,0-1 0,1 1 0,-1-1 0,0 1 0,0-1 0,1 1 0,-1-1 0,0 1 0,0-1 0,0 1 0,0-1 0,0 1 0,0-1 0,0 1 0,0-1 0,0 1 0,0-1 0,0 1 0,0-1 0,0 1 0,0-1 0,0 1 0,0-1 0,0 1 0,-1-1 0,1 1 0,0-1 0,0 1 0,-1-1 0,1 1 0,0-1 0,-1 1 0,1 0 0,0-1 0,-1 1 0,1 0 0,-1-1 0,1 1 0,-1 0 0,1-1 0,0 1 0,-1 0 0,1 0 0,-1 0 0,1-1 0,-1 1 0,0 0 0,1 0 0,-1 0 0,1 0 0,-1 0 0,1 0 0,-1 0 0,1 0 0,-1 0 0,0 0 0,0 0 0,0 0 0,0-1 0,0 1 0,0 0 0,0 0 0,0 0 0,0 0 0,0 0 0,-1 0 0,1 0 0,0 0 0,0 0 0,0 0 0,0 1 0,0-1 0,0 0 0,0 1 0,0-1 0,0 1 0,0-1 0,0 1 0,0 0 0,0-1 0,1 1 0,-1 0 0,0 0 0,0-1 0,1 1 0,-1 0 0,0 0 0,1 0 0,-1 0 0,0 1 0,1 1 0,-1-1 0,1 0 0,0 1 0,0-1 0,0 0 0,0 1 0,1-1 0,-1 1 0,1-1 0,-1 0 0,1 0 0,0 1 0,2 3 0,-2-3 0,0 1 0,0 0 0,0-1 0,0 1 0,-1 0 0,0-1 0,1 6 0,4 23 0,-4-35 0,11-20 0,-11 22 0,-1 1 0,0-1 0,1 1 0,-1-1 0,1 1 0,-1-1 0,1 1 0,-1-1 0,1 1 0,-1 0 0,1-1 0,-1 1 0,1 0 0,0-1 0,-1 1 0,1 0 0,0 0 0,-1-1 0,1 1 0,-1 0 0,1 0 0,0 0 0,-1 0 0,1 0 0,0 0 0,-1 0 0,1 0 0,0 0 0,-1 1 0,1-1 0,0 0 0,-1 0 0,1 0 0,0 1 0,-1-1 0,1 0 0,-1 1 0,1-1 0,0 1 0,1 1 0,0 0 0,0 0 0,-1 1 0,1-1 0,-1 1 0,1-1 0,-1 1 0,0-1 0,0 1 0,0 0 0,0 0 0,0-1 0,-1 1 0,1 0 0,-1 0 0,0 4 0,-2 53 0,1-42 0,-10 16 0,0-20 0,10-14 0,1 1 0,-1-1 0,1 0 0,0 0 0,-1 0 0,1 0 0,-1 1 0,1-1 0,0 0 0,-1 0 0,1 0 0,-1 0 0,1 0 0,-1 0 0,1 0 0,0 0 0,-1 0 0,1 0 0,-1 0 0,1 0 0,-1 0 0,1-1 0,0 1 0,-1 0 0,1 0 0,-1 0 0,1-1 0,0 1 0,-1 0 0,1 0 0,-1-1 0,0-1 0,0 0 0,0 0 0,0-1 0,0 1 0,0 0 0,0-1 0,1 1 0,-1 0 0,1-1 0,-1 1 0,1 0 0,0-1 0,0 1 0,0-1 0,1-2 0,7-38 0,-8 43 0,0-1 0,0 0 0,0 0 0,0 1 0,0-1 0,1 0 0,-1 1 0,0-1 0,1 0 0,-1 1 0,0-1 0,1 1 0,-1-1 0,1 0 0,-1 1 0,1-1 0,-1 1 0,1-1 0,-1 1 0,1 0 0,-1-1 0,1 1 0,0-1 0,1 1 0,3 13 0,-2 30 0,-4-41 0,1 1 0,-1-1 0,1 1 0,-1-1 0,0 0 0,0 0 0,0 1 0,0-1 0,0 0 0,0 0 0,-1 0 0,1 0 0,-1 0 0,-1 1 0,3-2 0,-1-1 0,1 0 0,-1 1 0,1-1 0,-1 0 0,1 1 0,-1-1 0,1 0 0,-1 0 0,1 0 0,-1 0 0,1 1 0,-1-1 0,1 0 0,-1 0 0,1 0 0,-1 0 0,0 0 0,1 0 0,-1 0 0,1-1 0,-1 1 0,1 0 0,-1 0 0,-1-1 0,1 0 0,0 0 0,0 0 0,0 0 0,0 0 0,0 0 0,0 0 0,1 0 0,-1 0 0,0 0 0,0 0 0,1-1 0,-1 1 0,0-2 0,0-2 0,0 1 0,0-1 0,0 0 0,0 1 0,1-1 0,0 0 0,0 0 0,0 0 0,1 1 0,0-1 0,2-8 0,0 2 0,0 0 0,1 0 0,9-17 0,-13 28 0,0-1 0,0 1 0,0 0 0,0 0 0,0-1 0,1 1 0,-1 0 0,0 0 0,0 0 0,0-1 0,0 1 0,0 0 0,0 0 0,1 0 0,-1-1 0,0 1 0,0 0 0,0 0 0,1 0 0,-1 0 0,0 0 0,0 0 0,0-1 0,1 1 0,-1 0 0,0 0 0,0 0 0,1 0 0,-1 0 0,0 0 0,0 0 0,0 0 0,1 0 0,-1 0 0,0 0 0,0 0 0,1 0 0,-1 0 0,0 0 0,0 0 0,1 1 0,-1-1 0,8 11 0,1 16 0,-9-26 0,0 0 0,11 33 0,-3-26 0,-8-9 0,1 1 0,-1-1 0,1 1 0,-1-1 0,1 0 0,-1 1 0,1-1 0,-1 0 0,0 0 0,1 1 0,-1-1 0,0 0 0,0 0 0,1 1 0,-1-1 0,0 0 0,0 0 0,0 1 0,0-2 0,0 2 0,0-1 0,0 1 0,0 0 0,0 0 0,1-1 0,-1 1 0,0 0 0,0-1 0,0 1 0,0 0 0,0 0 0,0-1 0,0 1 0,-1 0 0,1 0 0,0-1 0,0 1 0,0 0 0,0 0 0,0-1 0,0 1 0,0 0 0,0 0 0,-1 0 0,1-1 0,0 1 0,0 0 0,0 0 0,-1 0 0,1-1 0,0 1 0,0 0 0,0 0 0,-1 0 0,1-1 0,-12 4 0,-13 11 0,22-13 0,-12 10 0,13-8 0,-1-1 0,0 0 0,1 0 0,-1 0 0,0-1 0,0 1 0,0 0 0,-6 1 0,9-3 0,-1-1 0,1 1 0,-1 0 0,1-1 0,0 1 0,-1-1 0,1 1 0,-1-1 0,1 1 0,0-1 0,-1 1 0,1-1 0,0 1 0,0-1 0,-1 1 0,1-1 0,0 1 0,0-1 0,0 1 0,0-1 0,0 0 0,0 1 0,0-1 0,0 1 0,0-1 0,0 0 0,0 0 0,0-21 0,0 19 0,0-64 0,0 39 0,0 22 0,-1 8 0,-1 10 17,-1 1 0,0-1 1,0 0-1,-2 0 0,1-1 0,-13 23 0,-2-3-760,-26 32 1,38-55-6084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1:31.624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1 165 24575,'1'-2'0,"0"1"0,0 0 0,0-1 0,0 1 0,0-1 0,-1 0 0,1 1 0,0-1 0,-1 1 0,1-1 0,-1-3 0,5-10 0,-5 15 0,0-1 0,0 1 0,0 0 0,0 0 0,0 0 0,0 0 0,0-1 0,1 1 0,-1 0 0,0 0 0,0 0 0,0 0 0,0 0 0,0-1 0,0 1 0,0 0 0,0 0 0,1 0 0,-1 0 0,0 0 0,0 0 0,0 0 0,0-1 0,0 1 0,1 0 0,-1 0 0,0 0 0,0 0 0,0 0 0,0 0 0,1 0 0,-1 0 0,0 0 0,0 0 0,0 0 0,0 0 0,1 0 0,-1 0 0,0 0 0,0 0 0,0 0 0,0 0 0,1 0 0,-1 0 0,0 0 0,0 1 0,0-1 0,0 0 0,0 0 0,1 0 0,-7-4 0,7 6 0,16 16 0,-13-14 0,-1 0 0,1-1 0,0 0 0,0 0 0,0 0 0,0 0 0,1-1 0,-1 0 0,1 1 0,7 1 0,-12-4 0,1-1 0,0 1 0,0 0 0,0-1 0,0 1 0,-1-1 0,1 1 0,0-1 0,0 1 0,-1-1 0,1 1 0,0-1 0,-1 0 0,1 1 0,-1-1 0,1 0 0,-1 0 0,1 0 0,-1 1 0,0-1 0,1 0 0,-1 0 0,0 0 0,1 0 0,-1-1 0,7-31 0,-6 24 0,1 2 0,-1-1 0,0 1 0,0 0 0,-1-1 0,0 1 0,-2-14 0,2 18 0,-1 0 0,1 1 0,-1-1 0,0 1 0,0-1 0,0 1 0,0-1 0,-1 1 0,1 0 0,-1-1 0,1 1 0,-1 0 0,0 0 0,0 0 0,0 0 0,0 1 0,0-1 0,0 0 0,0 1 0,-1-1 0,1 1 0,-4-1 0,6 2 0,-1 0 0,1 0 0,-1 0 0,1 0 0,0 0 0,-1 0 0,1 0 0,-1 1 0,1-1 0,-1 0 0,1 0 0,0 0 0,-1 1 0,1-1 0,0 0 0,-1 1 0,1-1 0,0 0 0,-1 1 0,1-1 0,0 0 0,0 1 0,-1-1 0,1 1 0,0-1 0,0 0 0,0 1 0,0-1 0,-1 1 0,1-1 0,0 1 0,0-1 0,0 1 0,0-1 0,0 1 0,0 0 0,-4 25 0,3-16 0,-8 21 0,6-22 0,0-1 0,1 1 0,0 1 0,0-1 0,0 15 0,6-12-1365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1:44.445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0 3 24575,'1'0'0,"0"1"0,-1-1 0,1 0 0,0 0 0,0 1 0,-1-1 0,1 0 0,0 1 0,-1-1 0,1 1 0,-1-1 0,1 1 0,-1-1 0,1 1 0,-1-1 0,1 1 0,-1 0 0,1-1 0,-1 1 0,0-1 0,1 1 0,-1 0 0,0 0 0,1-1 0,-1 1 0,0 1 0,6 25 0,-3-11 0,2 0 0,-1 0 0,0 1 0,-2 0 0,0 0 0,-1 0 0,-1 26 0,0-25 0,0-7 0,1-1 0,1 0 0,4 14 0,-4-13 0,0-1 0,0 0 0,1 17 0,-5-2 0,3-17 0,8-25 0,-8 16 0,41-79 0,-16 42 0,-21 34 0,-1-1 0,0 0 0,-1 0 0,1 0 0,-1-1 0,0 1 0,-1-1 0,1 0 0,2-9 0,-6 12 0,0 0 0,0-1 0,-1 1 0,1 0 0,0 0 0,-1 0 0,0 1 0,0-1 0,0 0 0,0 1 0,0-1 0,0 1 0,-1-1 0,1 1 0,-1 0 0,-4-3 0,-11-12 0,-6-16 0,20 26 0,1 1 0,-2-1 0,1 1 0,-1 0 0,0 0 0,0 1 0,0 0 0,-1-1 0,0 2 0,-11-8 0,17 12 0,0 0 0,-1 0 0,1 0 0,0 0 0,-1 0 0,1-1 0,0 1 0,-1 0 0,1 0 0,0 0 0,0 0 0,-1 0 0,1 1 0,0-1 0,-1 0 0,1 0 0,0 0 0,-1 0 0,1 0 0,0 0 0,0 0 0,-1 1 0,1-1 0,0 0 0,0 0 0,-1 0 0,1 1 0,0-1 0,0 0 0,-1 0 0,1 0 0,0 1 0,0-1 0,0 0 0,0 1 0,0-1 0,-1 1 0,-2 16 0,7 18 0,-2-14 0,-2-16 0,1 0 0,-1-1 0,1 1 0,0 0 0,0-1 0,0 1 0,0-1 0,1 1 0,0-1 0,0 0 0,2 5 0,-1-48 0,-3 39 0,2-36 0,-2 36 0,0-1 0,0 1 0,0 0 0,0 0 0,1-1 0,-1 1 0,0 0 0,0 0 0,0-1 0,0 1 0,0 0 0,0 0 0,0 0 0,0-1 0,1 1 0,-1 0 0,0 0 0,0 0 0,0-1 0,0 1 0,1 0 0,-1 0 0,0 0 0,0 0 0,0 0 0,1-1 0,-1 1 0,0 0 0,0 0 0,1 0 0,-1 0 0,0 0 0,0 0 0,1 0 0,-1 0 0,0 0 0,1 0 0,11 15 0,-9-9 0,0 0 0,0 0 0,0 1 0,-1-1 0,0 1 0,-1-1 0,0 1 0,0 0 0,0-1 0,0 1 0,-1 0 0,-1 9 0,3-4 0,1 1 0,0-1 0,1 0 0,0 0 0,1 0 0,7 12 0,-9-17 0,-6-11 0,0 0 0,1-1 0,0 1 0,0-1 0,0 0 0,0 1 0,1-1 0,0 0 0,0 0 0,0 0 0,0 0 0,1 0 0,0 0 0,0 0 0,0 0 0,1 0 0,0 0 0,0 0 0,0 0 0,0 0 0,3-5 0,-4 9 0,0 1 0,1-1 0,-1 1 0,0-1 0,0 0 0,0 1 0,0-1 0,1 1 0,-1-1 0,0 1 0,1 0 0,-1-1 0,0 1 0,1-1 0,-1 1 0,0-1 0,1 1 0,-1 0 0,1-1 0,-1 1 0,1 0 0,-1 0 0,1-1 0,-1 1 0,1 0 0,-1 0 0,1 0 0,-1-1 0,1 1 0,-1 0 0,1 0 0,-1 0 0,1 0 0,0 0 0,-1 0 0,1 0 0,-1 0 0,1 0 0,-1 1 0,1-1 0,-1 0 0,1 0 0,-1 0 0,1 1 0,-1-1 0,1 0 0,-1 0 0,2 1 0,-1 1 0,0-1 0,0 0 0,0 1 0,0-1 0,0 1 0,0-1 0,0 1 0,0 0 0,-1-1 0,1 1 0,0 0 0,-1-1 0,0 1 0,1 2 0,-1 0 0,1-1 0,-1 1 0,-1-1 0,1 1 0,0 0 0,-1-1 0,0 1 0,0-1 0,0 1 0,0-1 0,0 0 0,-1 1 0,0-1 0,1 0 0,-1 0 0,0 0 0,-1 0 0,-3 3 0,6-5 0,0-1 0,-1 0 0,1 0 0,-1 0 0,1 0 0,0 0 0,-1 0 0,1-1 0,-1 1 0,1 0 0,0 0 0,-1 0 0,1 0 0,-1 0 0,1-1 0,0 1 0,-1 0 0,1 0 0,0 0 0,-1-1 0,1 1 0,0 0 0,0-1 0,-1 1 0,1 0 0,0-1 0,0 1 0,-1 0 0,1-1 0,0 1 0,0 0 0,0-1 0,0 1 0,-1-1 0,1 1 0,0 0 0,0-1 0,0 1 0,0-1 0,0 1 0,0-1 0,0 1 0,0 0 0,1-1 0,-6-29 0,4 21 0,-13 58 0,1 6 0,14-120 0,4 36 0,-2 12 0,-1 0 0,0 0 0,-1-22 0,-2 33 0,0 0 0,1 0 0,-2 0 0,1 0 0,-1 0 0,0 0 0,0 1 0,-1-1 0,0 1 0,0-1 0,0 1 0,0 0 0,-5-5 0,-19-15 0,27 24 0,0 1 0,0 0 0,-1 0 0,1 0 0,0 0 0,-1-1 0,1 1 0,0 0 0,0 0 0,-1 0 0,1 0 0,0 0 0,-1 0 0,1 0 0,0 0 0,-1 0 0,1 0 0,0 0 0,-1 0 0,1 0 0,0 0 0,-1 0 0,1 0 0,0 0 0,-1 0 0,1 0 0,0 1 0,-1-1 0,1 0 0,0 0 0,-1 1 0,1 0 0,-1 0 0,1 0 0,-1 0 0,1 1 0,0-1 0,-1 0 0,1 0 0,0 1 0,0-1 0,0 0 0,0 1 0,0-1 0,1 3 0,3 28-455,2 0 0,15 46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3:38.903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0 1 24575,'1'0'0,"-1"0"0,1 0 0,0 0 0,-1 1 0,1-1 0,-1 0 0,1 1 0,-1-1 0,1 1 0,-1-1 0,1 0 0,-1 1 0,1-1 0,-1 1 0,0-1 0,1 1 0,-1-1 0,0 1 0,1-1 0,-1 1 0,0 0 0,0-1 0,0 1 0,1-1 0,-1 1 0,0 0 0,0-1 0,0 1 0,0 0 0,2 28 0,0-10 0,-2-17 0,3 5 0,0 0 0,-1 1 0,0-1 0,0 1 0,-1 0 0,0-1 0,0 13 0,-2 23 0,1 0 0,9 54 0,-5-75-1365,-3-11-5461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3:53.456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118 77 24575,'0'4'0,"-1"0"0,0 1 0,0-1 0,-1 0 0,1 1 0,-1-1 0,0 0 0,0 0 0,0 0 0,0-1 0,-7 8 0,-11 23 0,0 0 0,16-29 0,0 0 0,0 1 0,1-1 0,0 1 0,-3 9 0,-23 33 0,32-46 0,7-5 0,6-6 0,10-7 0,-5 4 0,0-1 0,33-28 0,-53 38 0,1 1 0,-1-1 0,0 1 0,0-1 0,0 0 0,0 0 0,0 1 0,0-1 0,-1 0 0,1 0 0,-1 0 0,0 0 0,0 0 0,0 0 0,-1 0 0,0-4 0,0-1 0,0-1 0,-1 1 0,0 0 0,-5-13 0,7 20 0,0 1 0,0-1 0,0 0 0,0 1 0,-1-1 0,1 0 0,0 1 0,0-1 0,-1 1 0,1-1 0,0 0 0,-1 1 0,1-1 0,0 1 0,-1-1 0,1 1 0,-1-1 0,1 1 0,-1 0 0,1-1 0,-1 1 0,1 0 0,-1-1 0,0 1 0,1 0 0,-1-1 0,1 1 0,-1 0 0,0 0 0,1 0 0,-1 0 0,0 0 0,1-1 0,-1 1 0,0 0 0,1 1 0,-1-1 0,0 0 0,1 0 0,-1 0 0,1 0 0,-1 0 0,0 1 0,1-1 0,-1 0 0,1 0 0,-1 1 0,0-1 0,1 1 0,-1-1 0,1 0 0,-1 1 0,1-1 0,-1 2 0,-4 3 0,1 1 0,0 1 0,0-1 0,-4 9 0,-1 1 0,5-9 0,0 1 0,1-1 0,0 0 0,1 1 0,-1 0 0,-1 12 0,-6 19 0,12-42 0,1 0 0,-1 0 0,0 0 0,1 1 0,0 0 0,-1-1 0,1 1 0,4-3 0,-2 3 0,-1-1 0,0 0 0,0-1 0,0 1 0,0-1 0,0 0 0,-1 0 0,1 0 0,-1 0 0,0-1 0,-1 1 0,4-6 0,-6 9 0,0 1 0,0-1 0,0 1 0,0 0 0,0-1 0,0 1 0,1 0 0,-1-1 0,0 1 0,0-1 0,0 1 0,0 0 0,-1-1 0,1 1 0,0 0 0,0-1 0,0 1 0,0-1 0,0 1 0,0 0 0,-1-1 0,1 1 0,0 0 0,0-1 0,0 1 0,-1 0 0,1 0 0,0-1 0,0 1 0,-1 0 0,1 0 0,0-1 0,-1 1 0,1 0 0,-1 0 0,-15 0 0,13 1 0,0 0 0,1-1 0,-1 1 0,1 0 0,-1 1 0,1-1 0,0 0 0,-1 1 0,1-1 0,0 1 0,-3 3 0,3 0 0,0 0 0,1 0 0,0 0 0,-1 0 0,0 11 0,2-8 0,-2 0 0,1-1 0,-1 1 0,-4 9 0,6-15 0,-1-1 0,1 0 0,-1 1 0,0-1 0,0 0 0,0 1 0,0-1 0,0 0 0,0 0 0,0 0 0,0 0 0,0 0 0,0 0 0,-1 0 0,1 0 0,0-1 0,-1 1 0,1 0 0,-1-1 0,1 1 0,-1-1 0,1 1 0,-1-1 0,1 0 0,-1 0 0,-1 1 0,2-2 0,1 1 0,-1 0 0,0-1 0,0 1 0,1-1 0,-1 1 0,1-1 0,-1 1 0,0-1 0,1 1 0,-1-1 0,1 0 0,-1 1 0,1-1 0,0 0 0,-1 1 0,1-1 0,0 0 0,-1 1 0,1-1 0,0 0 0,0 0 0,0 0 0,0 1 0,0-1 0,-1 0 0,1 0 0,1 1 0,-1-1 0,0 0 0,0 0 0,0-1 0,3-30 0,-2 30 0,1-4 0,0 0 0,0 1 0,0-1 0,1 1 0,0 0 0,0-1 0,1 1 0,-1 1 0,1-1 0,0 0 0,0 1 0,1 0 0,-1 0 0,10-6 0,16-17 0,-19 17 0,-9 9 0,0 0 0,0-1 0,0 1 0,0 0 0,0-1 0,-1 0 0,1 0 0,0 1 0,-1-1 0,0 0 0,1 0 0,-1 0 0,0 0 0,0-1 0,0 1 0,0 0 0,0 0 0,-1-1 0,1 1 0,0-4 0,-1 6 0,0-1 0,0 1 0,0 0 0,0 0 0,0 0 0,0 0 0,-1 0 0,1-1 0,0 1 0,0 0 0,0 0 0,0 0 0,0 0 0,0 0 0,0 0 0,0 0 0,0 0 0,-1-1 0,1 1 0,0 0 0,0 0 0,0 0 0,0 0 0,0 0 0,0 0 0,-1 0 0,1 0 0,0 0 0,0 0 0,0 0 0,0 0 0,0 0 0,-1 0 0,1 0 0,0 0 0,0 0 0,0 0 0,0 0 0,0 0 0,0 0 0,-1 0 0,1 0 0,0 0 0,0 0 0,0 0 0,0 0 0,0 1 0,0-1 0,-1 0 0,1 0 0,0 0 0,-10 9 0,-6 12 0,0 1 0,11-18 0,10-16 0,-3 8 0,2-3 0,0 0 0,-1-1 0,0 1 0,0 0 0,-1-1 0,2-9 0,-4 15 0,0 0 0,0 1 0,0-1 0,0 0 0,0 1 0,-1-1 0,1 1 0,0-1 0,-1 1 0,1-1 0,-1 1 0,0-1 0,1 1 0,-1-1 0,0 1 0,0 0 0,0-1 0,0 1 0,0 0 0,0 0 0,0 0 0,-1-1 0,1 2 0,0-1 0,-1 0 0,1 0 0,0 0 0,-1 0 0,1 1 0,-1-1 0,0 1 0,1-1 0,-1 1 0,1 0 0,-1-1 0,1 1 0,-4 0 0,-19-1 0,26 5 0,12 1 0,-12-4 0,0 0 0,0-1 0,-1 1 0,1 0 0,0 0 0,0 0 0,0 0 0,-1 1 0,1-1 0,-1 0 0,1 1 0,-1-1 0,0 1 0,1 0 0,-1-1 0,0 1 0,0 0 0,0 0 0,0 0 0,0-1 0,0 3 0,0 1 0,0-1 0,0 0 0,-1 1 0,0-1 0,0 1 0,0-1 0,0 1 0,-1-1 0,-1 7 0,0-2 0,0-1 0,-1 1 0,0-1 0,0 0 0,-1-1 0,0 1 0,-1 0 0,0-1 0,-10 13 0,14-20 2,1 1 1,-1-1-1,1 0 0,-1 1 0,1-1 0,0 1 0,-1-1 1,1 1-1,0-1 0,-1 1 0,1-1 0,0 1 1,0-1-1,0 1 0,-1-1 0,1 1 0,0 0 0,0-1 1,0 1-1,0-1 0,0 1 0,0 0 0,0-1 0,0 1 1,0-1-1,0 1 0,0-1 0,1 1 0,-1 0 0,0-1 1,0 1-1,0-1 0,1 1 0,-1-1 0,0 1 1,1-1-1,-1 1 0,0-1 0,1 0 0,-1 1 0,1-1 1,-1 1-1,1-1 0,0 1 0,25 13-1002,-23-13 537,15 6-6363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4:19.777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12 0 24575,'-6'43'0,"4"-36"0,1 0 0,0 0 0,0 0 0,1 0 0,-1 0 0,2 8 0,0-12 0,0 1 0,1-1 0,-1 0 0,1 0 0,-1 0 0,1 0 0,0 0 0,5 5 0,-5-4 0,1-1 0,-1 0 0,0 0 0,0 1 0,0-1 0,0 1 0,2 7 0,3 22 0,-2-1 0,-1 1 0,-1 42 0,-5-42-1365,-1-25-5461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02.324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243 386 24575,'-1'-12'0,"-1"1"0,0 0 0,0 0 0,-8-18 0,0-5 0,8 28 0,1-1 0,-2 1 0,1 0 0,-1 0 0,0 0 0,0 0 0,-5-6 0,17 49 0,1-10 0,-3-11 0,-1 0 0,-1 1 0,0 0 0,-1 0 0,3 34 0,-7-54 0,0 0 0,0 0 0,0 0 0,0 0 0,0 0 0,1 1 0,-1-1 0,2-5 0,-1 7 0,-1 1 0,0 0 0,0-1 0,0 1 0,1 0 0,-1 0 0,0-1 0,0 1 0,0 0 0,1 0 0,-1-1 0,0 1 0,1 0 0,-1 0 0,0 0 0,0 0 0,1 0 0,-1-1 0,0 1 0,1 0 0,-1 0 0,0 0 0,1 0 0,-1 0 0,0 0 0,1 0 0,-1 0 0,0 0 0,1 0 0,-1 0 0,18 13 0,-15-11 0,-1 1 0,0 1 0,-1-1 0,1 0 0,0 0 0,-1 1 0,0-1 0,2 7 0,-2-8 0,-1-1 0,1 1 0,-1 0 0,0-1 0,1 1 0,-1 0 0,0-1 0,0 1 0,0 0 0,0-1 0,-1 1 0,1 0 0,0-1 0,-1 1 0,1 0 0,-1-1 0,1 1 0,-1-1 0,0 1 0,1-1 0,-2 2 0,1-3 0,1 0 0,-1 1 0,0-1 0,1 0 0,-1 0 0,1 0 0,-1 0 0,1 0 0,-1-1 0,1 1 0,-1 0 0,1 0 0,-1 0 0,1 0 0,-1-1 0,1 1 0,-1 0 0,1 0 0,-1-1 0,1 1 0,-1 0 0,1-1 0,0 1 0,-1 0 0,1-1 0,0 1 0,-1-1 0,1 1 0,0-1 0,-1 1 0,1-1 0,0 1 0,-1-2 0,-12-21 0,11 19 0,-9-15 0,1 0 0,1-1 0,-13-38 0,23 64 0,7 28 0,6 56 0,-4-149 0,-10 46 0,0 9 0,0-1 0,0 1 0,0 0 0,0-1 0,1 1 0,0 0 0,0-1 0,0 1 0,0 0 0,3-6 0,-4 10 0,0 0 0,1-1 0,-1 1 0,0 0 0,0 0 0,0 0 0,1-1 0,-1 1 0,0 0 0,0 0 0,0 0 0,1 0 0,-1 0 0,0-1 0,0 1 0,1 0 0,-1 0 0,0 0 0,0 0 0,1 0 0,-1 0 0,0 0 0,0 0 0,1 0 0,-1 0 0,0 0 0,0 0 0,1 0 0,-1 0 0,0 0 0,0 0 0,1 0 0,-1 1 0,0-1 0,0 0 0,1 0 0,-1 0 0,0 0 0,1 1 0,9 11 0,5 16 0,-12-19 0,-1 0 0,0 0 0,0 0 0,-1 0 0,0 1 0,0-1 0,-1 0 0,-1 11 0,0-8 0,1-1 0,0 1 0,1 0 0,3 14 0,-4-20 0,-5-12 0,-6-13 0,-74-288 0,79 266 0,5 39 0,1-1 0,0 0 0,0 1 0,0-1 0,0 1 0,1-1 0,-1 1 0,1-1 0,-1 1 0,1-1 0,0 1 0,0-1 0,2-2 0,-3 5 0,0 0 0,1 0 0,-1 0 0,1 0 0,-1 0 0,1 0 0,-1 1 0,0-1 0,1 0 0,-1 0 0,0 0 0,1 1 0,-1-1 0,0 0 0,1 1 0,-1-1 0,0 0 0,0 1 0,1-1 0,-1 0 0,0 1 0,0-1 0,1 0 0,-1 1 0,0-1 0,0 1 0,0-1 0,0 0 0,0 1 0,0-1 0,0 1 0,0-1 0,0 1 0,6 16 0,0 33 0,-7-46 0,1-7 0,-1-26 0,-19 128 0,17-79 0,1 0 0,1 1 0,0-1 0,4 27 0,-2-26 0,-13-172 0,7 53 0,-8 152 0,6-29 0,6-18 0,-1 0 0,1 0 0,-1 0 0,-1 0 0,1 0 0,-1 0 0,-6 10 0,9-17 0,0 0 0,0 0 0,0 0 0,-1 1 0,1-1 0,0 0 0,0 0 0,0 0 0,0 1 0,-1-1 0,1 0 0,0 0 0,0 0 0,0 0 0,-1 0 0,1 0 0,0 1 0,0-1 0,-1 0 0,1 0 0,0 0 0,0 0 0,0 0 0,-1 0 0,1 0 0,0 0 0,0 0 0,-1 0 0,1 0 0,0 0 0,0 0 0,-1 0 0,1 0 0,0-1 0,0 1 0,-1 0 0,1 0 0,0 0 0,0 0 0,0 0 0,-1 0 0,1-1 0,-8-12 0,0-15 0,3 5 0,-1-6 0,7 23 0,3 8 0,29 44 0,-33-46 0,0 0 0,0 0 0,0 1 0,0-1 0,0 0 0,0 0 0,0 0 0,0 0 0,0 0 0,1 0 0,-1 0 0,0 0 0,0 0 0,0 0 0,0 0 0,0 0 0,0 0 0,0 1 0,0-1 0,0 0 0,0 0 0,1 0 0,-1 0 0,0 0 0,0 0 0,0 0 0,0 0 0,0 0 0,0 0 0,0 0 0,0 0 0,1 0 0,-1 0 0,0 0 0,0 0 0,0 0 0,0-1 0,0 1 0,0 0 0,0 0 0,0 0 0,0 0 0,1 0 0,-1 0 0,0 0 0,0 0 0,0 0 0,0 0 0,0 0 0,0 0 0,0 0 0,0-1 0,0 1 0,0 0 0,0 0 0,0 0 0,0 0 0,0 0 0,0 0 0,0 0 0,0 0 0,0 0 0,0-1 0,0 1 0,0 0 0,0 0 0,0 0 0,2-14 0,-3-14 0,0 10 0,-1 0 0,-1 1 0,-1 0 0,0 0 0,-1 0 0,-1 0 0,-14-28 0,-4 12 0,22 31 0,0-1 0,0 1 0,0 0 0,0 0 0,0 0 0,0 1 0,-1-1 0,1 0 0,-1 1 0,1-1 0,-6-1 0,8 4 0,-1-1 0,0 0 0,1 1 0,-1-1 0,1 0 0,-1 1 0,1-1 0,-1 1 0,1-1 0,-1 1 0,1-1 0,-1 1 0,1-1 0,0 1 0,-1 0 0,1-1 0,0 1 0,0-1 0,-1 1 0,1 0 0,0-1 0,0 1 0,0 0 0,0-1 0,0 1 0,0 0 0,0-1 0,0 1 0,0 0 0,0 0 0,0 28 0,0-25 0,1 24 0,0 11 0,-1-28 0,-1-12 0,-1-5 0,0 1 0,-1 0 0,0 0 0,1 0 0,-5-5 0,-3-6 0,11 14 0,4 5 0,13 12 0,0 1 0,-2 0 0,0 1 0,23 32 0,-45-99 0,4 40 0,0 2 0,1 1 0,-1 0 0,-1-1 0,1 1 0,-1 0 0,-1 0 0,-7-12 0,11 19 0,0 0 0,0 0 0,0-1 0,0 1 0,0 0 0,0 0 0,-1 0 0,1 0 0,0 0 0,0-1 0,0 1 0,0 0 0,0 0 0,-1 0 0,1 0 0,0 0 0,0 0 0,0 0 0,-1 0 0,1 0 0,0-1 0,0 1 0,0 0 0,-1 0 0,1 0 0,0 0 0,0 0 0,0 0 0,-1 0 0,1 0 0,0 1 0,0-1 0,0 0 0,-1 0 0,1 0 0,0 0 0,0 0 0,0 0 0,0 0 0,-1 0 0,1 0 0,0 1 0,0-1 0,0 0 0,0 0 0,-1 0 0,1 0 0,0 1 0,-4 13 0,2 17 0,3-21 0,-1-8 0,1 1 0,-1 0 0,0-1 0,0 1 0,0 0 0,0-1 0,0 1 0,0 0 0,-1-1 0,1 1 0,-1 0 0,0-1 0,0 1 0,-1 2 0,1-6 0,0 1 0,1-1 0,-1 0 0,0 1 0,0-1 0,1 0 0,-1 1 0,0-1 0,1 0 0,-1 0 0,1 0 0,-1 0 0,1 0 0,0 1 0,-1-1 0,1 0 0,0 0 0,-1-2 0,1-7 0,0 9 0,0 1 0,0 0 0,0 0 0,0 0 0,1 0 0,-1-1 0,0 1 0,0 0 0,0 0 0,1 0 0,-1 0 0,0 0 0,0 0 0,1 0 0,-1 0 0,0 0 0,0 0 0,1 0 0,-1 0 0,0 0 0,0 0 0,1 0 0,-1 0 0,0 0 0,0 0 0,1 0 0,-1 0 0,0 0 0,0 0 0,1 0 0,-1 0 0,0 0 0,0 1 0,0-1 0,1 0 0,-1 0 0,0 0 0,0 1 0,17 10 0,-1 0 0,0 1 0,14 16 0,9 6 0,-11-8 0,-21-19 0,0 0 0,0 0 0,14 8 0,-21-15 0,0 1 0,0-1 0,0 0 0,0 0 0,1 0 0,-1 0 0,0 1 0,0-1 0,1 0 0,-1 0 0,0 0 0,0 0 0,1 0 0,-1 0 0,0 0 0,0 0 0,1 0 0,-1 0 0,0 0 0,0 0 0,1 0 0,-1 0 0,0 0 0,0 0 0,1 0 0,-1 0 0,0 0 0,0 0 0,0 0 0,1-1 0,-1 1 0,0 0 0,0 0 0,0 0 0,1 0 0,-1 0 0,0-1 0,0 1 0,0 0 0,1 0 0,-1 0 0,0-1 0,0 1 0,0 0 0,0-1 0,1-16 0,-6-16 0,-1 9 0,4 12 0,-1 0 0,0 0 0,-1 0 0,0 1 0,0 0 0,-1 0 0,-1 0 0,-10-15 0,16 26 0,0-1 0,0 1 0,0 0 0,0-1 0,-1 1 0,1 0 0,0-1 0,0 1 0,-1 0 0,1 0 0,0-1 0,-1 1 0,1 0 0,0 0 0,-1 0 0,1-1 0,0 1 0,-1 0 0,1 0 0,0 0 0,-1 0 0,1 0 0,0 0 0,-1 0 0,1 0 0,-1 0 0,1 0 0,0 0 0,-1 0 0,1 0 0,0 0 0,-1 0 0,1 0 0,-1 0 0,1 0 0,-1 1 0,-6 14 0,3 20 0,4-33 0,-1 0 0,1 0 0,0 0 0,0-1 0,0 1 0,0 0 0,1 0 0,-1-1 0,0 1 0,1 0 0,-1 0 0,1-1 0,0 1 0,-1 0 0,1-1 0,0 1 0,0-1 0,0 1 0,0-1 0,0 1 0,0-1 0,1 0 0,-1 1 0,0-1 0,1 0 0,-1 0 0,1 0 0,-1 0 0,1 0 0,0-1 0,-1 1 0,1 0 0,0-1 0,2 1 0,4 0 0,1-1 0,-1-1 0,1 1 0,-1-1 0,1-1 0,11-3 0,-15 3 0,1 0 0,0 1 0,0 0 0,0 0 0,0 0 0,0 1 0,0 0 0,0 0 0,0 0 0,0 1 0,8 1 0,-8 3 0,1-1 0,-1 1 0,0 0 0,0 0 0,0 1 0,-1-1 0,0 2 0,0-1 0,0 0 0,3 8 0,-2-4 0,1 0 0,1-1 0,14 15 0,45 26 0,-46-36 0,37 32 0,-47-39 0,-6-9 0,-5-24 0,-17-36 0,10 39 0,6 18 0,0 0 0,-1 0 0,1 0 0,-1 0 0,0 1 0,-1-1 0,1 1 0,-1-1 0,0 1 0,-5-7 0,-43-49-1365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17.858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0 24575,'3'2'0,"0"-1"0,0 1 0,0 0 0,0 0 0,0 0 0,0 0 0,0 0 0,4 5 0,1 1 0,20 14 0,-1 2 0,-2 1 0,0 1 0,-2 2 0,30 44 0,-43-58 0,-1-2 0,0 1 0,-2 0 0,1 0 0,-1 0 0,-1 1 0,6 19 0,-9-19 0,0-1 0,2 1 0,-1-1 0,2 0 0,-1-1 0,2 1 0,0-1 0,10 13 0,42 64 0,4 5 0,-60-90 0,0 0 0,0 0 0,0 0 0,-1 1 0,0-1 0,4 8 0,-7-11 0,1-1 0,0 0 0,0 0 0,0 0 0,0 1 0,0-1 0,0 0 0,0 0 0,0 0 0,0 1 0,-1-1 0,1 0 0,0 0 0,0 0 0,0 0 0,0 0 0,-1 0 0,1 1 0,0-1 0,0 0 0,0 0 0,0 0 0,-1 0 0,1 0 0,0 0 0,0 0 0,0 0 0,-1 0 0,1 0 0,0 0 0,0 0 0,0 0 0,-1 0 0,1 0 0,0 0 0,0 0 0,0 0 0,-1 0 0,1 0 0,0 0 0,0 0 0,0 0 0,-1 0 0,1-1 0,0 1 0,0 0 0,0 0 0,0 0 0,-1 0 0,1 0 0,0-1 0,-13-5 0,-8-11 0,0 0 0,2-1 0,0-1 0,1-1 0,0 0 0,-17-30 0,11 17 0,-49-52 0,61 72 0,9 9 0,0 1 0,0-1 0,-1 0 0,0 1 0,1 0 0,-1 0 0,-7-4 0,11 7 0,-1 0 0,1 1 0,-1-1 0,1 0 0,-1 0 0,1 1 0,-1-1 0,1 1 0,0-1 0,-1 1 0,1-1 0,0 0 0,-1 1 0,1-1 0,0 1 0,0-1 0,-1 1 0,1 0 0,0-1 0,0 1 0,0-1 0,0 1 0,0-1 0,0 1 0,-1-1 0,1 1 0,1 0 0,-1-1 0,0 1 0,0-1 0,0 1 0,0-1 0,0 1 0,0-1 0,1 2 0,2 21 0,-1-14 0,2 8 0,0-1 0,-1 0 0,-1 1 0,0 18 0,-2-35 0,0 1 0,0-1 0,-1 0 0,1 0 0,0 1 0,0-1 0,0 0 0,0 1 0,0-1 0,0 0 0,0 0 0,0 1 0,-1-1 0,1 0 0,0 0 0,0 1 0,0-1 0,0 0 0,-1 0 0,1 0 0,0 1 0,0-1 0,-1 0 0,1 0 0,0 0 0,0 0 0,-1 1 0,1-1 0,0 0 0,-1 0 0,1 0 0,0 0 0,0 0 0,-1 0 0,1 0 0,0 0 0,-1 0 0,1 0 0,0 0 0,-1 0 0,1 0 0,-20-7 0,-14-15 0,26 14 0,0 0 0,0-1 0,1 0 0,0 0 0,-8-15 0,10 14 0,0 1 0,-1 1 0,-1-1 0,1 1 0,-1 0 0,-9-7 0,16 15 0,-1 0 0,1-1 0,0 1 0,0 0 0,0 0 0,-1 0 0,1 0 0,0-1 0,0 1 0,-1 0 0,1 0 0,0 0 0,0 0 0,-1 0 0,1 0 0,0 0 0,-1 0 0,1 0 0,0 0 0,0 0 0,-1 0 0,1 0 0,0 0 0,-1 0 0,1 0 0,0 0 0,0 0 0,-1 0 0,1 0 0,0 0 0,0 0 0,-1 0 0,1 0 0,0 1 0,-1-1 0,-3 12 0,4 21 0,0-28 0,1 10 0,-2-6 0,2 1 0,-1 0 0,4 15 0,-4-25 0,0 0 0,1 0 0,-1 0 0,0 0 0,0 0 0,0 0 0,0 0 0,0 0 0,0 0 0,0 0 0,0 0 0,0 0 0,0 0 0,0 0 0,0 0 0,0 0 0,1 0 0,-1-1 0,0 1 0,0 0 0,0 0 0,0 0 0,0 0 0,0 0 0,0 0 0,0 0 0,0 0 0,1 0 0,-1 0 0,0 1 0,0-1 0,0 0 0,0 0 0,0 0 0,0 0 0,0 0 0,0 0 0,0 0 0,0 0 0,0 0 0,0 0 0,1 0 0,-1 0 0,0 0 0,0 0 0,0 0 0,0 0 0,0 0 0,0 1 0,0-1 0,0 0 0,0 0 0,0 0 0,0 0 0,0 0 0,0 0 0,0 0 0,0 0 0,0 0 0,0 0 0,0 1 0,0-1 0,4-12 0,1-16 0,-10-159 0,5 186 0,-7-40 0,4 32 0,6 28 0,2 8 0,-3-9 0,1 0 0,1-1 0,1 0 0,11 30 0,-16-47 0,0 0 0,0-1 0,0 1 0,0 0 0,0 0 0,0 0 0,0 0 0,0 0 0,0 0 0,1 0 0,-1 0 0,0 0 0,0 0 0,0 0 0,0 0 0,0-1 0,0 1 0,0 0 0,0 0 0,0 0 0,0 0 0,0 0 0,0 0 0,0 0 0,0 0 0,0 0 0,0 0 0,0 0 0,0 0 0,1 0 0,-1 0 0,0 0 0,0 0 0,0 0 0,0 0 0,0 0 0,0 0 0,0 0 0,0 0 0,0 0 0,0 0 0,0 0 0,1 0 0,-1 0 0,0 0 0,0 0 0,0 0 0,0 0 0,0 0 0,0 0 0,0 0 0,0 0 0,0 0 0,0 0 0,0 0 0,0 0 0,0 0 0,1 0 0,-1 0 0,0 0 0,0 0 0,0 1 0,2-15 0,-2-14 0,0 11 0,0 9 0,0 0 0,0 0 0,-1 0 0,0 0 0,-1 1 0,1-1 0,-2 0 0,1 0 0,-1 1 0,-4-10 0,17 50 0,-6-15 0,9 17 0,-55-158 0,33 104 0,9 19 0,0 0 0,0 0 0,0 0 0,0 0 0,0 0 0,0 0 0,0 0 0,0 0 0,0 0 0,0 0 0,0 0 0,0 0 0,0 0 0,0 0 0,0 1 0,0-1 0,0 0 0,0 0 0,0 0 0,0 0 0,0 0 0,0 0 0,-1 0 0,1 0 0,0 0 0,0 0 0,0 0 0,0 0 0,0 0 0,0 0 0,14 33 0,-3-12 0,-3-4 0,1-2 0,1 1 0,19 24 0,-28-39 0,-1-1 0,0 0 0,0 0 0,0 0 0,0 1 0,0-1 0,0 0 0,0 0 0,1 0 0,-1 0 0,0 1 0,0-1 0,0 0 0,0 0 0,1 0 0,-1 0 0,0 0 0,0 0 0,0 0 0,1 0 0,-1 1 0,0-1 0,0 0 0,1 0 0,-1 0 0,0 0 0,0 0 0,0 0 0,1 0 0,-1 0 0,0 0 0,0 0 0,0 0 0,1-1 0,-1 1 0,0 0 0,0 0 0,0 0 0,1 0 0,-1 0 0,0 0 0,4-12 0,-5-19 0,1 29 0,-20-109 0,23 115-44,16 31-396,2-2-1,45 54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29.570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299 358 24575,'0'-7'0,"-1"0"0,0 0 0,-1 0 0,1 0 0,-2 0 0,1 0 0,-1 1 0,0-1 0,0 1 0,-8-11 0,-3-3 0,-30-33 0,-27-12 0,33 30 0,1 6 0,31 26 0,0-1 0,1 0 0,-1 0 0,1-1 0,0 0 0,1 1 0,-1-2 0,1 1 0,0 0 0,0-1 0,1 0 0,-4-8 0,26 73 0,23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03.372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506 41 24575,'3'49'0,"2"0"0,2 0 0,15 51 0,3 26 0,0-24 0,-18-80 0,0 1 0,-2-1 0,-1 1 0,2 46 0,4 159 0,-10-197 0,1-44 0,4-30 0,89-381 0,-38 204 0,-53 206 0,-3 10 0,1 0 0,0 0 0,0 0 0,0 0 0,0 0 0,1 0 0,-1 0 0,1 0 0,0 0 0,4-5 0,-6 9 0,0 0 0,1 0 0,-1 0 0,0-1 0,0 1 0,0 0 0,1 0 0,-1 0 0,0 0 0,0 0 0,1 0 0,-1 0 0,0 0 0,1 0 0,-1 0 0,0 0 0,0 0 0,1 0 0,-1 0 0,0 0 0,0 0 0,1 0 0,-1 0 0,0 0 0,0 0 0,1 0 0,-1 0 0,0 0 0,0 0 0,1 1 0,-1-1 0,0 0 0,0 0 0,0 0 0,1 0 0,-1 1 0,0-1 0,0 0 0,0 0 0,0 1 0,1-1 0,-1 0 0,0 0 0,0 0 0,0 1 0,0-1 0,0 0 0,0 0 0,0 1 0,0-1 0,0 1 0,5 16 0,-1 29 0,-2 0 0,-6 68 0,0-29 0,3-9 0,-9 190 0,10-263 0,0-1 0,-1 1 0,1-1 0,0 1 0,-1-1 0,0 1 0,1-1 0,-1 1 0,0-1 0,0 0 0,0 0 0,-1 1 0,1-1 0,-2 2 0,3-4 0,-1 0 0,1 0 0,0 1 0,-1-1 0,1 0 0,0 0 0,-1 0 0,1 0 0,-1 0 0,1 0 0,0 0 0,-1 0 0,1 0 0,0 0 0,-1 0 0,1 0 0,-1 0 0,1 0 0,0 0 0,-1 0 0,1 0 0,0 0 0,-1 0 0,1-1 0,0 1 0,-1 0 0,1 0 0,0 0 0,-1-1 0,1 1 0,-14-20 0,11 14 0,-5-13 0,-1 1 0,0 0 0,-2 1 0,0 0 0,-1 0 0,-1 1 0,-24-24 0,28 32 0,1-1 0,0 0 0,0 0 0,1-1 0,-10-16 0,-15-20 0,31 45 0,0 0 0,0 0 0,0 1 0,0-1 0,0 0 0,0 1 0,0-1 0,0 1 0,0-1 0,0 1 0,0 0 0,0-1 0,0 1 0,0 0 0,0 0 0,-1 0 0,1 0 0,0 0 0,0 0 0,0 0 0,0 0 0,-1 1 0,1-1 0,0 0 0,0 1 0,0-1 0,0 0 0,0 1 0,0-1 0,0 1 0,0 0 0,0-1 0,0 1 0,0 0 0,-1 1 0,-32 32 0,0 10 0,2 2 0,-42 82 0,30-50 0,42-75 0,-20 28 0,22-30 0,-1-1 0,1 0 0,0 1 0,-1-1 0,1 1 0,0-1 0,-1 0 0,1 1 0,0-1 0,-1 0 0,1 0 0,-1 1 0,1-1 0,-1 0 0,1 0 0,-1 0 0,1 1 0,-1-1 0,1 0 0,-1 0 0,1 0 0,-1 0 0,1 0 0,-1 0 0,1 0 0,-1 0 0,1 0 0,-1 0 0,1 0 0,-1-1 0,1 1 0,-1 0 0,1 0 0,-1 0 0,1-1 0,0 1 0,-1 0 0,1-1 0,-1 1 0,1 0 0,0-1 0,-1 1 0,1 0 0,0-1 0,-1 1 0,1-1 0,0 1 0,0 0 0,-1-1 0,1 1 0,0-1 0,0 1 0,0-1 0,-1 1 0,1-1 0,0 1 0,0-1 0,0 1 0,0-1 0,0 1 0,0-1 0,0 0 0,-5-29 0,1-1 0,2 1 0,1-1 0,5-53 0,-2 13 0,-7-239 0,1 255 0,-3 0 0,-2 0 0,-25-82 0,24 114 0,10 23 0,0 0 0,0 0 0,0-1 0,0 1 0,0 0 0,0 0 0,0 0 0,0 0 0,-1 0 0,1 0 0,0-1 0,0 1 0,0 0 0,0 0 0,0 0 0,0 0 0,-1 0 0,1 0 0,0 0 0,0 0 0,0 0 0,0 0 0,0 0 0,-1 0 0,1 0 0,0 0 0,0 0 0,0 0 0,0 0 0,-1 0 0,1 0 0,0 0 0,0 0 0,0 0 0,0 0 0,0 0 0,-1 0 0,1 0 0,0 0 0,0 0 0,0 0 0,0 0 0,0 1 0,0-1 0,-1 0 0,1 0 0,0 0 0,0 0 0,0 0 0,0 0 0,0 1 0,0-1 0,0 0 0,0 0 0,-2 5 0,1 0 0,0 0 0,0 0 0,0 0 0,1 10 0,-5 109 0,-10 549 0,11-707 0,-2 1 0,-15-52 0,7 30 0,-12-54 0,-47-171 0,65 263 0,7 17 0,1 0 0,0 0 0,0 0 0,-1 0 0,1 0 0,0 0 0,0 1 0,0-1 0,-1 0 0,1 0 0,0 0 0,0 0 0,0 0 0,-1 0 0,1 1 0,0-1 0,0 0 0,0 0 0,0 0 0,-1 1 0,1-1 0,0 0 0,0 0 0,0 0 0,0 1 0,0-1 0,0 0 0,0 0 0,0 1 0,0-1 0,0 0 0,0 0 0,0 1 0,0-1 0,0 0 0,0 1 0,-4 36 0,8 205 0,-4-258-1365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32.884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410 621 24575,'-1'-4'0,"1"0"0,-1 0 0,0 1 0,-1-1 0,1 0 0,-1 0 0,1 0 0,-1 1 0,0-1 0,-3-3 0,-25-32 0,29 37 0,-8-7 0,1-1 0,0 0 0,1-1 0,0 0 0,1 0 0,-9-21 0,8 15 0,-2 1 0,0 0 0,-1 0 0,0 1 0,-23-24 0,-6-11 0,-6-11-92,-1-3-544,-47-83-1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6:08.929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33 666 24575,'7'0'0,"1"-1"0,-1 1 0,1-2 0,0 1 0,-1-1 0,9-2 0,-13 2 0,0 1 0,1 0 0,-1-1 0,0 0 0,0 0 0,0 0 0,0 0 0,-1 0 0,1 0 0,0-1 0,-1 0 0,0 1 0,0-1 0,0 0 0,2-3 0,1-3 0,-1 1 0,1 0 0,1 0 0,0 1 0,12-13 0,-18 20 0,0 0 0,0 0 0,0 0 0,0 0 0,0-1 0,0 1 0,1 0 0,-1 0 0,0 0 0,0 0 0,0 0 0,0 0 0,0 0 0,1 0 0,-1 0 0,0 0 0,0 0 0,0 0 0,0 0 0,1 0 0,-1 0 0,0 1 0,0-1 0,0 0 0,0 0 0,0 0 0,0 0 0,1 0 0,-1 0 0,0 0 0,0 0 0,0 0 0,0 0 0,0 1 0,0-1 0,0 0 0,1 0 0,-1 0 0,0 0 0,0 0 0,0 0 0,0 1 0,0-1 0,0 0 0,0 0 0,0 0 0,0 0 0,0 1 0,0-1 0,0 0 0,2 15 0,-2-14 0,0-1 0,1 1 0,-1 0 0,0 0 0,0 0 0,0 0 0,0 0 0,0 0 0,0 0 0,-1 0 0,1 0 0,0 0 0,0 0 0,-1 0 0,1-1 0,0 1 0,-1 0 0,1 0 0,-1 0 0,1-1 0,-1 1 0,0 1 0,0-3 0,1 0 0,-1 1 0,1-1 0,-1 0 0,1 0 0,0 1 0,-1-1 0,1 0 0,0 0 0,0 0 0,0 0 0,0 1 0,0-1 0,0 0 0,0 0 0,0 0 0,0 0 0,0 0 0,0 1 0,0-1 0,0 0 0,1 0 0,0-1 0,7-25 0,-7 24 0,1-5 0,8-19 0,-10 26 0,0 1 0,0 0 0,0-1 0,0 1 0,0 0 0,0-1 0,0 1 0,1 0 0,-1-1 0,0 1 0,0 0 0,0 0 0,1-1 0,-1 1 0,0 0 0,0 0 0,1-1 0,-1 1 0,0 0 0,1 0 0,-1 0 0,0 0 0,0-1 0,1 1 0,-1 0 0,0 0 0,1 0 0,-1 0 0,0 0 0,1 0 0,-1 0 0,0 0 0,1 0 0,-1 0 0,1 0 0,-1 0 0,0 0 0,1 0 0,-1 0 0,0 0 0,1 0 0,-1 1 0,0-1 0,0 0 0,1 0 0,-1 0 0,0 1 0,1-1 0,-1 0 0,0 0 0,0 0 0,1 1 0,-1-1 0,0 0 0,0 1 0,0-1 0,1 0 0,-1 0 0,0 1 0,0 0 0,0-1 0,0 0 0,0 0 0,1 1 0,-1-1 0,0 0 0,0 0 0,0 1 0,1-1 0,-1 0 0,0 0 0,0 0 0,0 1 0,1-1 0,-1 0 0,0 0 0,0 0 0,1 0 0,-1 0 0,0 1 0,0-1 0,1 0 0,-1 0 0,0 0 0,1 0 0,-1 0 0,0 0 0,0 0 0,1 0 0,-1 0 0,0 0 0,1 0 0,-1 0 0,0 0 0,0 0 0,1-1 0,-1 1 0,0 0 0,1 0 0,-1 0 0,0 0 0,0 0 0,0-1 0,1 1 0,-1 0 0,11-17 0,3-23 0,-12 34 0,-1-1 0,0 1 0,0-1 0,0 1 0,-1-1 0,0 0 0,0 1 0,-1-1 0,0 1 0,0-1 0,-1 1 0,1 0 0,-2-1 0,1 1 0,0 0 0,-1 0 0,0 0 0,-1 1 0,1-1 0,-1 1 0,0 0 0,0 0 0,-1 0 0,-9-8 0,14 13 0,-20-17 0,2 0 0,0-1 0,1-1 0,-23-33 0,11 14 0,22 28 0,-1 1 0,1-1 0,-9-17 0,1-2 0,6 13 0,23 34 0,17 21 0,2-1 0,62 54 0,-62-61 0,-24-24 0,-6-7 0,-11-16 0,-18-25 0,-79-101 0,90 117 50,13 21-252,0-1 0,-1 1 0,0-1-1,0 1 1,0 0 0,-5-5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6:20.231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1090 2 24575,'-6'0'0,"0"-1"0,0 1 0,-1 0 0,1 0 0,0 1 0,-1 0 0,1 0 0,0 0 0,0 1 0,-1 0 0,-6 3 0,52 0 0,-52-1 0,-1-1 0,-22 2 0,-30-12 0,58 5 0,-1 0 0,1 1 0,-1 0 0,0 0 0,0 1 0,1 0 0,-1 1 0,0 0 0,1 0 0,-1 1 0,1 0 0,-13 4 0,-15 5 0,-7 2 0,41-12 0,0-1 0,0 1 0,0 0 0,0 0 0,0 0 0,0 1 0,1-1 0,-1 0 0,0 1 0,1-1 0,-1 1 0,1-1 0,0 1 0,-1 0 0,0 2 0,36-23 0,-25 14 0,1 1 0,0 1 0,0 0 0,1 0 0,-1 1 0,0 0 0,1 1 0,0 0 0,-1 1 0,1 0 0,0 0 0,11 3 0,-22-3 0,0 0 0,1 0 0,-1 0 0,0 0 0,1 1 0,-1-1 0,0 0 0,1 0 0,-1 0 0,0 0 0,0 0 0,1 1 0,-1-1 0,0 0 0,0 0 0,1 0 0,-1 1 0,0-1 0,0 0 0,0 0 0,1 1 0,-1-1 0,0 0 0,0 0 0,0 1 0,0-1 0,0 0 0,1 1 0,-1-1 0,0 0 0,0 1 0,0-1 0,0 0 0,0 0 0,0 1 0,0 0 0,-9 10 0,-17 6 0,6-13 0,-1-1 0,1-1 0,-32 0 0,-18 2 0,35 7 0,2 1 0,-2-6 0,0 1 0,-1-3 0,-44 2 0,68-5 0,-1 0 0,1 1 0,0 0 0,0 1 0,-18 7 0,30-10 0,0 0 0,0 0 0,0 0 0,0 0 0,0 0 0,0 0 0,1 1 0,-1-1 0,0 0 0,0 0 0,0 0 0,0 0 0,0 0 0,0 0 0,0 0 0,0 1 0,0-1 0,0 0 0,0 0 0,0 0 0,0 0 0,0 0 0,0 0 0,0 0 0,0 1 0,0-1 0,0 0 0,0 0 0,0 0 0,0 0 0,0 0 0,0 0 0,0 1 0,0-1 0,0 0 0,0 0 0,0 0 0,0 0 0,0 0 0,-1 0 0,1 0 0,0 0 0,0 1 0,0-1 0,0 0 0,0 0 0,0 0 0,0 0 0,0 0 0,-1 0 0,1 0 0,0 0 0,0 0 0,0 0 0,0 0 0,0 0 0,0 0 0,-1 0 0,1 0 0,0 0 0,0 0 0,0 0 0,0 0 0,0 0 0,0 0 0,0 0 0,-1 0 0,1 0 0,14 3 0,20-1 0,-27-2 0,17 0 0,-23-1 0,0 1 0,0 0 0,-1 1 0,1-1 0,0 0 0,0 0 0,-1 0 0,1 0 0,0 1 0,0-1 0,-1 0 0,1 0 0,0 1 0,-1-1 0,1 1 0,0-1 0,-1 1 0,1-1 0,-1 1 0,1-1 0,-1 1 0,2 1 0,-5 0 0,1 0 0,-1 0 0,0 0 0,0 0 0,0 0 0,0 0 0,0-1 0,-6 2 0,-3 4 0,5-4 0,0 1 0,0-1 0,0-1 0,0 1 0,0-1 0,0 0 0,-1-1 0,-9 1 0,-64 1 0,61-4 0,-22 1 0,-50 1 0,89 0 0,0 0 0,0 0 0,0 0 0,0 0 0,0 1 0,0-1 0,1 1 0,-1 0 0,1 0 0,-1 0 0,1 0 0,-1 0 0,1 1 0,0-1 0,0 1 0,1-1 0,-1 1 0,0 0 0,-1 4 0,6-2 0,7-6 0,15-7 0,-21 6 0,5 0-1365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7:06.487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1188 0 24575,'1'4'0,"0"-1"0,0 1 0,0-1 0,1 1 0,-1-1 0,1 0 0,0 1 0,0-1 0,2 3 0,13 24 0,-17-29 0,0 0 0,1 0 0,-1 0 0,0 0 0,1 0 0,-1 0 0,0 0 0,0 1 0,0-1 0,0 0 0,0 0 0,0 0 0,0 0 0,0 0 0,-1 0 0,1 0 0,0 0 0,-1 1 0,1-1 0,0 0 0,-1 0 0,0 1 0,0-2 0,1 1 0,0-1 0,0 0 0,0 0 0,-1 0 0,1 1 0,0-1 0,0 0 0,-1 0 0,1 1 0,0-1 0,0 0 0,-1 0 0,1 0 0,0 0 0,-1 0 0,1 0 0,0 0 0,-1 1 0,1-1 0,0 0 0,-1 0 0,1 0 0,0 0 0,-1 0 0,1 0 0,0-1 0,-1 1 0,1 0 0,0 0 0,-1 0 0,1 0 0,0 0 0,0 0 0,-1 0 0,1-1 0,0 1 0,-1 0 0,1 0 0,-12-14 0,1 3 0,10 11 0,1 0 0,-1 0 0,1 1 0,-1-1 0,1 0 0,-1 1 0,1-1 0,-1 1 0,1-1 0,-1 1 0,1-1 0,0 1 0,-1-1 0,1 1 0,0-1 0,-1 1 0,1-1 0,0 1 0,0-1 0,0 1 0,0 0 0,-1-1 0,1 1 0,0 0 0,0-1 0,0 1 0,0-1 0,0 1 0,0 0 0,1 0 0,-2 43 0,1-40 0,1 1 0,-1-1 0,0 1 0,0-1 0,0 1 0,-1 0 0,1-1 0,-1 1 0,0-1 0,-1 0 0,1 1 0,-1-1 0,0 0 0,0 0 0,0 0 0,0 0 0,-4 4 0,-7 14 0,17-36 0,-4-4 0,0 17 0,0 1 0,0 0 0,0-1 0,0 1 0,-1 0 0,1 0 0,0-1 0,0 1 0,0 0 0,0 0 0,-1-1 0,1 1 0,0 0 0,0 0 0,-1 0 0,1-1 0,0 1 0,-1 0 0,1 0 0,0 0 0,0 0 0,-1 0 0,1 0 0,0-1 0,-1 1 0,1 0 0,0 0 0,-1 0 0,1 0 0,-2 1 0,0-1 0,1 1 0,-1 0 0,1-1 0,-1 1 0,1 0 0,-1 0 0,1 0 0,0 0 0,-1 0 0,1 0 0,0 1 0,0-1 0,0 0 0,0 1 0,0-1 0,-1 2 0,0 2 0,-1-1 0,1 0 0,0 1 0,1-1 0,-1 1 0,1-1 0,0 1 0,0 0 0,0 5 0,-3 15 0,4-23 0,-1 1 0,0-1 0,0 0 0,0 1 0,0-1 0,0 0 0,0 1 0,-1-1 0,1 0 0,-1 0 0,1 0 0,-1 0 0,0-1 0,0 1 0,0 0 0,0-1 0,0 1 0,-2 1 0,7-38 0,-2 19 0,0 11 0,-1 1 0,0 0 0,1 0 0,-1 0 0,-1-1 0,1 1 0,-2-5 0,2 9 0,-1-1 0,0 1 0,0 0 0,1 0 0,-1 0 0,0 0 0,0 0 0,0 0 0,1 0 0,-1 0 0,0 0 0,0 0 0,0 0 0,1 0 0,-1 1 0,0-1 0,0 0 0,1 1 0,-1-1 0,0 0 0,1 1 0,-1-1 0,0 1 0,-22 13 0,20-12 0,-27 18 0,-17 9 0,-93 53 0,135-78 0,-1-1 0,0 0 0,0-1 0,0 1 0,0-1 0,0-1 0,0 1 0,-12 1 0,11-2 0,-1 0 0,0 1 0,1 0 0,-11 4 0,36-7 0,-16 1 0,-1 0 0,1 0 0,0 0 0,0 0 0,0 0 0,0 0 0,-1 0 0,1-1 0,0 1 0,0-1 0,-1 1 0,1-1 0,0 0 0,-1 1 0,3-3 0,41-26 0,-33 22 0,-1-1 0,1 0 0,17-16 0,-32 24 0,1-1 0,0 1 0,-1 0 0,1 0 0,-1 0 0,1 0 0,0 1 0,-1-1 0,1 1 0,-4 1 0,-32 17 0,27-12 0,0-1 0,-1-1 0,-11 4 0,0 3 0,20-10 0,1 0 0,-1-1 0,0 1 0,0-1 0,1 0 0,-1 0 0,0 0 0,-5 1 0,-6 1 0,0 0 0,0 1 0,0 1 0,0 0 0,1 1 0,0 0 0,0 1 0,0 1 0,-15 12 0,22-16 0,-1-1 0,0 1 0,0-1 0,-12 3 0,-23 13 0,52-21 0,24-6 0,-33 8 0,0-1 0,-1 1 0,1 0 0,-1 0 0,1-1 0,0 1 0,-1 0 0,1-1 0,-1 1 0,1 0 0,-1-1 0,1 1 0,-1-1 0,1 1 0,-1-1 0,1 1 0,-1-1 0,0 0 0,1 1 0,-1-1 0,0 1 0,0-1 0,1 0 0,-1 1 0,0-1 0,0 0 0,0 1 0,0-1 0,0 0 0,0 0 0,-1 0 0,0 0 0,1 1 0,-1-1 0,0 0 0,0 1 0,0-1 0,0 1 0,0-1 0,0 1 0,1 0 0,-1-1 0,0 1 0,0 0 0,0 0 0,-2-1 0,-42-3 0,36 5 0,0 0 0,1 1 0,-1-1 0,-8 4 0,8-2 0,1-1 0,0 0 0,-1-1 0,-11 1 0,-1-2 0,7-1 0,0 2 0,-27 3 0,36-4 0,1 1 0,0 1 0,0-1 0,0 1 0,0-1 0,0 1 0,0 0 0,0 1 0,0-1 0,1 0 0,-1 1 0,1 0 0,-5 5 0,4-4 0,0 0 0,0-1 0,0 1 0,0-1 0,0 0 0,-1 0 0,0-1 0,1 0 0,-1 1 0,-6 1 0,-55 11 0,11-3 0,58-12 0,0 0 0,0 1 0,0 0 0,0-1 0,-1 1 0,1 0 0,0 0 0,-1 0 0,1 1 0,-1-1 0,1 1 0,3 3 0,0-2 0,-1 1 0,0 0 0,0 0 0,0 1 0,7 9 0,3 9 0,1 1 0,0 1 0,-2 0 0,14 34 0,-18-39 0,-5-10 0,-16-21 0,-76-84 0,85 94 0,1-1 0,-1 0 0,1 1 0,0-1 0,-1 0 0,1 0 0,0 0 0,0 0 0,0 0 0,1 0 0,-1-1 0,0 1 0,1 0 0,-1 0 0,1-1 0,0 1 0,0 0 0,0 0 0,0-3 0,1 3 0,-1 0 0,1 1 0,0-1 0,0 1 0,0-1 0,0 0 0,0 1 0,0 0 0,0-1 0,1 1 0,-1 0 0,0-1 0,1 1 0,-1 0 0,1 0 0,-1 0 0,1 0 0,2 0 0,5-3 0,0 1 0,0 1 0,0 0 0,0 0 0,0 0 0,1 1 0,15 1 0,-18 0 0,0 1 0,0 0 0,0 0 0,1 1 0,-1 0 0,0 0 0,-1 1 0,1 0 0,0 0 0,-1 0 0,0 1 0,0 0 0,8 6 0,4 6 0,-1 1 0,26 32 0,-1-1 0,-49-59 0,0 0 0,0-1 0,1 1 0,-5-17 0,-18-33 0,29 60 0,0 1 0,0 0 0,0-1 0,0 1 0,0-1 0,0 1 0,0 0 0,-1-1 0,1 1 0,0 0 0,0-1 0,0 1 0,-1-1 0,1 1 0,0 0 0,0-1 0,-1 1 0,1 0 0,0 0 0,-1-1 0,1 1 0,0 0 0,-1 0 0,1-1 0,0 1 0,-1 0 0,1 0 0,-1 0 0,1 0 0,0 0 0,-1 0 0,1 0 0,-1-1 0,1 1 0,0 0 0,-1 0 0,1 0 0,-1 0 0,1 1 0,0-1 0,-1 0 0,1 0 0,-1 0 0,1 0 0,0 0 0,-1 0 0,1 1 0,0-1 0,-1 0 0,1 0 0,0 1 0,-1-1 0,1 0 0,0 0 0,-1 1 0,1-1 0,0 0 0,0 1 0,-1-1 0,1 0 0,0 1 0,0-1 0,0 1 0,0-1 0,0 0 0,-1 1 0,1 0 0,-11 39 0,6-20 0,6-29 0,0 1 0,0-1 0,-1 0 0,-1-11 0,1 2 0,0-3 0,1-9 0,-1 30 0,0 0 0,0 0 0,0 0 0,0 0 0,0 0 0,0 0 0,0 0 0,-1 0 0,1 0 0,0 0 0,0 0 0,0 0 0,0 0 0,0 0 0,0 0 0,0 0 0,0 0 0,0 0 0,0 0 0,0 0 0,0 0 0,0 0 0,0 0 0,0 0 0,0 0 0,0 0 0,0 0 0,-1 0 0,1 0 0,0 0 0,0 0 0,0 0 0,-4 20 0,1 0 0,0 5 0,-2-1 0,0-1 0,-10 26 0,10-98 0,5 38 0,-1 8 0,1 1 0,0-1 0,-1 0 0,1 1 0,0-1 0,1 1 0,-1-1 0,0 0 0,1 1 0,-1-1 0,1 1 0,0-1 0,0 1 0,0-1 0,0 1 0,0 0 0,1 0 0,2-4 0,-4 5 0,1 1 0,-1 0 0,1 1 0,-1-1 0,1 0 0,-1 0 0,1 0 0,-1 0 0,1 0 0,-1 0 0,1 1 0,-1-1 0,0 0 0,1 0 0,-1 1 0,1-1 0,-1 0 0,0 0 0,1 1 0,-1-1 0,0 1 0,1-1 0,-1 0 0,0 1 0,0-1 0,1 1 0,-1-1 0,0 0 0,0 1 0,0-1 0,0 1 0,1-1 0,-1 1 0,0-1 0,0 1 0,0-1 0,0 1 0,0-1 0,0 1 0,0-1 0,0 1 0,-1 0 0,-2 8 0,3-9 0,-1 0 0,1 0 0,-1 0 0,1 0 0,-1 0 0,1 0 0,-1 0 0,1 0 0,-1 0 0,1 0 0,-1 0 0,1 0 0,-1-1 0,1 1 0,-1 0 0,1 0 0,0-1 0,-1 1 0,1 0 0,-1 0 0,1-1 0,0 1 0,-1 0 0,1-1 0,0 1 0,-1-1 0,0 0 0,0 1 0,1-1 0,-1 0 0,0 1 0,0-1 0,1 0 0,-1 0 0,0 0 0,1 0 0,-1 0 0,1 0 0,-1 0 0,1 1 0,-1-1 0,1-1 0,0 1 0,0 0 0,-1 0 0,1 0 0,0 0 0,0 0 0,0 0 0,0 0 0,0 0 0,0 0 0,0 0 0,1 0 0,-1 0 0,0 0 0,1 0 0,-1 0 0,0 0 0,1 0 0,-1 0 0,1 0 0,0 0 0,-1 0 0,1 0 0,0 1 0,-1-1 0,1 0 0,0 0 0,1 0 0,-1 0 0,1 0 0,0 0 0,0 0 0,0 0 0,0 0 0,0 0 0,0 1 0,0-1 0,0 1 0,0-1 0,0 1 0,0 0 0,1 0 0,-1 0 0,0 0 0,0 0 0,0 0 0,0 1 0,0-1 0,0 1 0,4 1 0,0 2 0,1 0 0,-1 0 0,0 1 0,0 0 0,-1 0 0,0 0 0,1 1 0,-2 0 0,1 0 0,-1 0 0,0 0 0,0 1 0,0 0 0,-1-1 0,0 1 0,2 9 0,-5-16 0,0 0 0,0 0 0,0 0 0,0 0 0,0 1 0,0-1 0,0 0 0,1 0 0,-1 0 0,0 0 0,0 0 0,0 0 0,0 0 0,0 0 0,0 1 0,0-1 0,0 0 0,0 0 0,0 0 0,0 0 0,0 0 0,0 0 0,0 0 0,0 1 0,0-1 0,0 0 0,0 0 0,0 0 0,0 0 0,0 0 0,0 0 0,0 0 0,0 1 0,0-1 0,0 0 0,0 0 0,-1 0 0,1 0 0,0 0 0,0 0 0,0 0 0,0 0 0,0 0 0,0 1 0,0-1 0,0 0 0,0 0 0,-1 0 0,1 0 0,0 0 0,0 0 0,0 0 0,0 0 0,0 0 0,0 0 0,0 0 0,-1 0 0,1 0 0,0 0 0,0 0 0,0 0 0,0 0 0,0 0 0,-1 0 0,-7-8 0,-8-15 0,13 17 0,0-1 0,0 1 0,1-1 0,0 0 0,-2-12 0,4 18 0,-1 0 0,1 0 0,0 0 0,0 0 0,0 0 0,0 0 0,-1 0 0,1 0 0,1 0 0,-1 0 0,0 0 0,0 0 0,0 0 0,0 0 0,1 0 0,-1 0 0,0 0 0,1 0 0,-1 0 0,1 0 0,-1 0 0,1 0 0,0 0 0,-1 1 0,1-1 0,0 0 0,-1 1 0,1-1 0,0 0 0,0 1 0,0-1 0,0 1 0,0-1 0,-1 1 0,1-1 0,0 1 0,0 0 0,0-1 0,0 1 0,0 0 0,0 0 0,0 0 0,0 0 0,0 0 0,0 0 0,0 0 0,0 0 0,1 0 0,-1 0 0,1 1 0,1 0 0,-1 0 0,1 1 0,-1-1 0,0 1 0,1-1 0,-1 1 0,0 0 0,0-1 0,0 1 0,-1 0 0,1 0 0,0 1 0,-1-1 0,1 0 0,-1 0 0,0 1 0,2 3 0,-2-5 0,-1 0 0,1 0 0,-1 0 0,1 0 0,-1 0 0,0 0 0,1 0 0,-1 0 0,0 0 0,0 0 0,1 0 0,-1 0 0,0 0 0,0 0 0,0 0 0,0 0 0,-1 0 0,1 0 0,0 0 0,0 0 0,-1 0 0,1 0 0,0 0 0,-1 0 0,1 0 0,-1 0 0,1-1 0,-1 1 0,0 0 0,1 0 0,-1 0 0,0-1 0,1 1 0,-1 0 0,0-1 0,0 1 0,0-1 0,0 1 0,1-1 0,-1 1 0,0-1 0,0 1 0,0-1 0,0 0 0,0 0 0,0 1 0,-2-1 0,1 0 0,0 0 0,0-1 0,0 1 0,0 0 0,0-1 0,0 1 0,0-1 0,0 0 0,0 0 0,0 1 0,0-1 0,1-1 0,-1 1 0,-2-2 0,-26-23 0,11 9 0,2 6 0,13 9 0,-1-1 0,0 0 0,1 0 0,0 0 0,0 0 0,0-1 0,0 0 0,0 0 0,1 0 0,-6-7 0,9 11 0,0-1 0,0 1 0,0 0 0,0-1 0,-1 1 0,1 0 0,0-1 0,0 1 0,0 0 0,0-1 0,0 1 0,0-1 0,0 1 0,0 0 0,0-1 0,0 1 0,0 0 0,0-1 0,0 1 0,0-1 0,0 1 0,0 0 0,0-1 0,1 1 0,-1 0 0,0-1 0,0 1 0,0 0 0,1-1 0,-1 1 0,0 0 0,0 0 0,1-1 0,-1 1 0,0 0 0,1 0 0,-1-1 0,0 1 0,1 0 0,-1 0 0,0 0 0,1 0 0,-1 0 0,0-1 0,1 1 0,-1 0 0,0 0 0,1 0 0,-1 0 0,1 0 0,-1 0 0,0 0 0,1 0 0,-1 0 0,0 0 0,1 0 0,0 1 0,0-1 0,1 1 0,-1-1 0,1 1 0,0-1 0,-1 1 0,0 0 0,1 0 0,-1 0 0,1 0 0,-1 0 0,0 0 0,2 1 0,20 27 0,1-1 0,1-2 0,37 31 0,-61-55 0,1-1 0,0 1 0,0-1 0,0 1 0,0-1 0,0 0 0,0 0 0,1 0 0,-1 0 0,0 0 0,1 0 0,-1-1 0,0 1 0,1-1 0,-1 1 0,1-1 0,-1 0 0,1 0 0,-1 0 0,1-1 0,-1 1 0,0 0 0,1-1 0,-1 0 0,1 1 0,3-3 0,-3 1 0,0 0 0,0-1 0,0 1 0,0-1 0,0 0 0,-1 0 0,1 0 0,-1 0 0,0 0 0,1 0 0,-2-1 0,1 1 0,0-1 0,-1 1 0,1-1 0,0-4 0,0-3 0,4-16 0,-5 26 0,-1 0 0,0 0 0,0 0 0,1 0 0,-1 0 0,1 0 0,-1 0 0,1 0 0,-1 0 0,1 1 0,-1-1 0,1 0 0,0 0 0,0 1 0,-1-1 0,1 0 0,0 1 0,0-1 0,0 1 0,1-1 0,1 2 0,-6 5 0,-9 4 0,10-10 0,0 0 0,0 0 0,0 0 0,1-1 0,-1 1 0,0 0 0,0-1 0,1 1 0,-1-1 0,0 0 0,0 1 0,1-1 0,-1 0 0,1 0 0,-1 0 0,1 0 0,-1-1 0,1 1 0,0 0 0,-1 0 0,1-1 0,0 1 0,0-1 0,0 1 0,-1-3 0,0 2 0,0-1 0,1 1 0,-1-1 0,0 1 0,1-1 0,0 0 0,-1 0 0,1 0 0,1 0 0,-1 0 0,0 0 0,1 0 0,-1 0 0,1-5 0,2 5 0,-1 1 0,1 0 0,0 0 0,0 0 0,0 0 0,0 0 0,0 1 0,1-1 0,-1 1 0,0-1 0,1 1 0,-1 0 0,1 0 0,0 0 0,-1 0 0,1 0 0,3 0 0,13-6 0,-14 4 0,1 0 0,-1 0 0,1 1 0,0 0 0,0 0 0,0 1 0,0 0 0,0 0 0,1 0 0,-1 0 0,0 1 0,0 0 0,0 1 0,1-1 0,6 3 0,-6-1 0,0 0 0,-1 1 0,1 1 0,-1-1 0,1 1 0,-1 0 0,0 0 0,-1 1 0,1-1 0,-1 1 0,0 1 0,8 9 0,-8-9 0,0 0 0,0 1 0,-1-1 0,0 1 0,5 11 0,-9-16 0,1-1 0,0 1 0,-1-1 0,0 1 0,1 0 0,-1-1 0,0 1 0,0 0 0,0 0 0,0-1 0,0 1 0,0 0 0,-1-1 0,1 1 0,0 0 0,-1-1 0,1 1 0,-1-1 0,0 1 0,0-1 0,1 1 0,-1-1 0,0 1 0,0-1 0,0 0 0,-1 1 0,1-1 0,0 0 0,0 0 0,-1 0 0,-1 2 0,-1 0 0,-1 0 0,1 0 0,-1-1 0,1 1 0,-1-1 0,0 0 0,0 0 0,0-1 0,-6 2 0,10-3 0,0 0 0,0 0 0,0 0 0,0 0 0,-1 0 0,1 0 0,0-1 0,0 1 0,0 0 0,0-1 0,0 1 0,0 0 0,0-1 0,0 0 0,1 1 0,-1-1 0,0 1 0,0-1 0,-1-1 0,1 0 0,0 0 0,-1 0 0,1 0 0,0 0 0,0 0 0,0 0 0,0-1 0,1 1 0,-1 0 0,0-1 0,1-3 0,-1 2 0,0-2 0,0-1 0,0-1 0,0 1 0,1 0 0,0 0 0,3-13 0,-3 19 0,1-1 0,-1 1 0,1-1 0,0 1 0,0-1 0,0 1 0,0 0 0,0-1 0,0 1 0,0 0 0,0 0 0,0-1 0,0 1 0,1 0 0,-1 0 0,1 1 0,-1-1 0,1 0 0,-1 0 0,1 1 0,-1-1 0,1 1 0,-1-1 0,1 1 0,0 0 0,-1-1 0,1 1 0,0 0 0,-1 0 0,1 0 0,0 1 0,-1-1 0,1 0 0,3 1 0,-4 0 0,1-1 0,0 0 0,-1 1 0,1-1 0,0 1 0,-1 0 0,1-1 0,-1 1 0,1 0 0,-1 0 0,1 0 0,-1 0 0,1 0 0,-1 1 0,0-1 0,0 0 0,0 1 0,0-1 0,0 0 0,0 1 0,0-1 0,0 1 0,0 0 0,-1-1 0,1 1 0,-1-1 0,1 1 0,-1 0 0,0 0 0,1-1 0,-1 1 0,0 0 0,0 0 0,0-1 0,-1 1 0,1 0 0,0-1 0,-1 1 0,1 0 0,-1-1 0,1 1 0,-1 0 0,0-1 0,0 1 0,1-1 0,-1 1 0,0-1 0,0 1 0,-1-1 0,1 0 0,0 0 0,0 1 0,-1-1 0,-1 1 0,-9 7 0,4-3 0,-1 0 0,1 0 0,-1-1 0,0 0 0,0-1 0,-20 8 0,28-12 0,1 0 0,-1 0 0,1 0 0,-1-1 0,0 1 0,1 0 0,-1 0 0,1 0 0,-1 0 0,1 0 0,-1-1 0,1 1 0,-1 0 0,1 0 0,-1-1 0,1 1 0,-1 0 0,1-1 0,0 1 0,-1-1 0,1 1 0,-1 0 0,1-1 0,0 1 0,-1-1 0,1 1 0,0-1 0,0 1 0,-1-1 0,1 1 0,0-1 0,0 1 0,0-1 0,0 0 0,0 1 0,0-1 0,0 1 0,0-1 0,0 1 0,0-1 0,0 0 0,0 1 0,0-1 0,0 1 0,0-1 0,1 1 0,-1-1 0,0 1 0,1-1 0,9-29 0,0 16 0,0 1 0,1-1 0,0 2 0,1 0 0,1 0 0,0 1 0,0 0 0,23-12 0,-25 16 0,1 1 0,0 1 0,0 0 0,1 0 0,-1 1 0,1 1 0,0 0 0,0 1 0,0 0 0,0 1 0,20 1 0,-31 0 0,0 0 0,0 1 0,0-1 0,0 1 0,0-1 0,-1 1 0,1 0 0,0 0 0,0 0 0,-1 0 0,1 0 0,0 0 0,-1 1 0,1-1 0,-1 0 0,0 1 0,1-1 0,-1 1 0,0-1 0,0 1 0,0 0 0,0 0 0,0-1 0,0 1 0,0 2 0,0-1 0,0-1 0,0 1 0,-1-1 0,1 1 0,-1-1 0,0 1 0,0 0 0,0-1 0,0 1 0,0-1 0,-1 1 0,1-1 0,-1 1 0,1-1 0,-1 1 0,0-1 0,0 1 0,0-1 0,-2 3 0,2-5 0,1 0 0,0-1 0,-1 1 0,1 0 0,-1-1 0,1 1 0,0-1 0,-1 1 0,1-1 0,0 1 0,-1-1 0,1 1 0,0-1 0,0 1 0,-1-1 0,1 1 0,0-1 0,0 1 0,0-1 0,0 1 0,0-1 0,0 0 0,0 1 0,0-1 0,0 1 0,0-1 0,0 1 0,0-1 0,0 0 0,-2-24 0,7 0 0,-2 22 0,-1 17 0,-2-5 0,-1 0 0,0 0 0,-1 1 0,-3 13 0,4-21 0,1 0 0,0-1 0,-1 1 0,1-1 0,-1 1 0,1 0 0,-1-1 0,0 1 0,1-1 0,-1 1 0,0-1 0,0 1 0,0-1 0,-1 0 0,1 0 0,0 1 0,0-1 0,-1 0 0,1 0 0,0 0 0,-1 0 0,1-1 0,-1 1 0,1 0 0,-1-1 0,0 1 0,1-1 0,-1 1 0,0-1 0,1 0 0,-1 1 0,-3-1 0,4-1 0,0 0 0,-1 1 0,1-1 0,0 0 0,0 0 0,0 0 0,0 0 0,0 0 0,0 0 0,0 0 0,1 0 0,-1 0 0,0-1 0,0 1 0,1 0 0,-1 0 0,0-3 0,-10-31 0,7 21 0,2 9 0,0 0 0,0 0 0,1-1 0,0 1 0,0 0 0,0 0 0,1-8 0,0 11 0,0 0 0,0 1 0,1-1 0,-1 1 0,0-1 0,1 1 0,0-1 0,-1 1 0,1-1 0,0 1 0,0-1 0,0 1 0,0 0 0,0 0 0,0-1 0,0 1 0,0 0 0,0 0 0,1 0 0,-1 0 0,0 0 0,1 0 0,-1 1 0,1-1 0,-1 0 0,1 1 0,-1-1 0,3 0 0,-3 2 0,-1-1 0,1 0 0,-1 0 0,1 1 0,-1-1 0,1 0 0,-1 1 0,1-1 0,-1 0 0,0 1 0,1-1 0,-1 1 0,0-1 0,1 0 0,-1 1 0,0-1 0,1 1 0,-1-1 0,0 1 0,0-1 0,0 1 0,0 0 0,1-1 0,-1 1 0,0-1 0,0 1 0,0-1 0,0 1 0,0-1 0,0 1 0,0-1 0,-1 1 0,1 0 0,0-1 0,0 1 0,-1 24 0,1-25 0,-1 8 0,-1 0 0,1 0 0,-1 0 0,-1 0 0,1-1 0,-1 1 0,-1-1 0,1 0 0,-1 0 0,0 0 0,-1 0 0,0-1 0,0 0 0,-7 7 0,70-67 0,-42 40 0,-1 0 0,16-20 0,8-7 0,-36 38 0,0 0 0,0 0 0,1 1 0,-1-1 0,1 1 0,0 0 0,0 0 0,0 0 0,4-1 0,-7 3 0,0 0 0,0 0 0,-1-1 0,1 1 0,0 0 0,0 0 0,0 0 0,0 0 0,0 1 0,0-1 0,0 0 0,-1 0 0,1 0 0,0 1 0,0-1 0,0 0 0,0 1 0,-1-1 0,1 1 0,0-1 0,0 1 0,-1-1 0,1 1 0,0-1 0,-1 1 0,1 0 0,-1-1 0,1 1 0,-1 0 0,1 0 0,-1-1 0,1 1 0,-1 0 0,0 0 0,0 0 0,1 0 0,-1 0 0,0-1 0,0 1 0,0 0 0,0 0 0,0 0 0,0 0 0,0 0 0,0 0 0,0 0 0,0-1 0,-1 2 0,1-2 0,1 1 0,-1-1 0,0 0 0,0 0 0,0 0 0,0 0 0,0 1 0,0-1 0,0 0 0,0 0 0,0 1 0,0-1 0,0 0 0,0 0 0,0 0 0,0 1 0,0-1 0,0 0 0,0 0 0,0 0 0,0 1 0,0-1 0,0 0 0,0 0 0,0 1 0,0-1 0,0 0 0,0 0 0,-1 0 0,1 0 0,0 1 0,0-1 0,0 0 0,0 0 0,-1 0 0,1 0 0,0 0 0,0 1 0,0-1 0,0 0 0,-1 0 0,1 0 0,0 0 0,0 0 0,0 0 0,-1 0 0,1 0 0,0 0 0,0 0 0,-1 0 0,1 0 0,0 0 0,0 0 0,0 0 0,-1 0 0,-11-13 0,-8-21 0,15 23 0,1 2 0,1 1 0,0-1 0,0 0 0,0 0 0,1 0 0,1-1 0,0 1 0,-1-10 0,2 19 0,0 1 0,1-1 0,-1 0 0,0 1 0,0-1 0,0 0 0,0 1 0,1-1 0,-1 0 0,0 1 0,0-1 0,1 0 0,-1 0 0,0 1 0,1-1 0,-1 0 0,0 0 0,0 0 0,1 1 0,-1-1 0,0 0 0,1 0 0,-1 0 0,1 0 0,-1 0 0,0 0 0,1 0 0,-1 0 0,0 0 0,1 1 0,-1-2 0,1 1 0,-1 0 0,0 0 0,1 0 0,-1 0 0,0 0 0,1 0 0,-1 0 0,0 0 0,1-1 0,-1 1 0,0 0 0,1 0 0,-1 0 0,0-1 0,1 1 0,-1 0 0,0 0 0,0-1 0,1 1 0,-1 0 0,0-1 0,0 1 0,0 0 0,1-1 0,-1 1 0,0 0 0,0-1 0,0 1 0,0 0 0,0-1 0,0 1 0,0 0 0,0-1 0,0 1 0,0-1 0,0 1 0,0-1 0,17 25 0,-12-14 0,0 1 0,-1 0 0,0 1 0,-1-1 0,0 1 0,0-1 0,-2 1 0,1 0 0,-1 0 0,-1 0 0,-2 18 0,2-29 0,0 0 0,0 0 0,0 0 0,-1 1 0,1-1 0,0 0 0,-1 0 0,1 0 0,-1 0 0,1 0 0,-1 0 0,1 0 0,-1-1 0,0 1 0,0 0 0,1 0 0,-1 0 0,0-1 0,0 1 0,0 0 0,0-1 0,0 1 0,0-1 0,0 1 0,0-1 0,0 1 0,0-1 0,0 0 0,0 1 0,0-1 0,0 0 0,0 0 0,0 0 0,-1 0 0,1 0 0,0 0 0,0 0 0,-1 0 0,0-1 0,0 1 0,0-1 0,-1 1 0,1-1 0,0 0 0,0 0 0,1 0 0,-1 0 0,0 0 0,0 0 0,0 0 0,1 0 0,-1-1 0,0 1 0,1-1 0,0 0 0,-1 1 0,1-1 0,-2-2 0,-9-32 0,11 35 0,0-1 0,1 0 0,0 0 0,-1 0 0,1 0 0,0 0 0,0 0 0,0 0 0,0 1 0,0-1 0,0 0 0,1 0 0,-1 0 0,1 0 0,-1 0 0,1 1 0,1-4 0,-2 5 0,0 0 0,1 0 0,-1-1 0,0 1 0,0 0 0,0 0 0,1 0 0,-1 0 0,0-1 0,0 1 0,0 0 0,1 0 0,-1 0 0,0 0 0,0 0 0,1 0 0,-1 0 0,0 0 0,1-1 0,-1 1 0,0 0 0,0 0 0,1 0 0,-1 0 0,0 0 0,0 0 0,1 1 0,-1-1 0,0 0 0,0 0 0,1 0 0,-1 0 0,0 0 0,0 0 0,1 0 0,-1 1 0,0-1 0,0 0 0,1 0 0,9 13 0,3 19 0,-12-30 0,0 2 0,0 0 0,0 0 0,-1 0 0,1 1 0,-1-1 0,0 0 0,0 0 0,0 0 0,0 1 0,-1-1 0,0 0 0,0 0 0,0 0 0,0 0 0,-1 0 0,1 0 0,-1 0 0,0 0 0,0-1 0,-1 1 0,1-1 0,-1 1 0,1-1 0,-1 0 0,0 0 0,-1 0 0,1-1 0,0 1 0,-1-1 0,1 0 0,-1 1 0,-6 1 0,8-3 0,0-1 0,-1 0 0,1 0 0,0 0 0,0 0 0,0 0 0,0-1 0,0 1 0,0-1 0,0 1 0,0-1 0,0 0 0,1 0 0,-1 0 0,0 0 0,0 0 0,0 0 0,1 0 0,-1 0 0,1-1 0,-1 1 0,1-1 0,-1 1 0,1-1 0,0 0 0,0 1 0,0-1 0,-1-2 0,-4-5 0,1 1 0,0-1 0,1 0 0,-5-14 0,8 22 0,1-1 0,-1 1 0,1-1 0,0 0 0,-1 1 0,1-1 0,0 0 0,0 1 0,0-1 0,0 0 0,1 1 0,-1-1 0,0 0 0,1 1 0,-1-1 0,1 1 0,-1-1 0,1 1 0,0-1 0,0 1 0,0-1 0,1-1 0,0 1 0,1-1 0,-1 1 0,1 0 0,0 0 0,0 0 0,0 0 0,0 0 0,0 1 0,0-1 0,4 0 0,5-2 0,0 1 0,-1 1 0,1 0 0,0 0 0,17 1 0,-17 1 0,1 0 0,-1 1 0,0 0 0,25 7 0,-32-6 0,0-1 0,-1 2 0,1-1 0,0 0 0,-1 1 0,1 0 0,-1 0 0,0 0 0,0 0 0,0 1 0,-1 0 0,1-1 0,-1 1 0,5 7 0,-6-8 0,0 0 0,-1 0 0,1 0 0,-1 0 0,0 0 0,0 0 0,0 0 0,0 0 0,-1 0 0,2 7 0,-3-9 0,1 0 0,0 1 0,0-1 0,-1 1 0,1-1 0,0 1 0,-1-1 0,0 0 0,1 1 0,-1-1 0,0 0 0,0 0 0,1 0 0,-1 1 0,0-1 0,0 0 0,0 0 0,0 0 0,-1 0 0,1 0 0,0-1 0,0 1 0,-1 0 0,1-1 0,0 1 0,-1 0 0,-1-1 0,2 1 0,0-1 0,0 1 0,0-1 0,0 1 0,0-1 0,0 0 0,-1 0 0,1 0 0,0 0 0,0 0 0,0 0 0,0 0 0,-1 0 0,1 0 0,0 0 0,0-1 0,0 1 0,0 0 0,0-1 0,0 1 0,0-1 0,-1 1 0,1-1 0,1 0 0,-1 1 0,-1-2 0,0 0 0,0 0 0,1 0 0,-1-1 0,1 1 0,0-1 0,-1 1 0,1-1 0,0 1 0,1-1 0,-1 1 0,0-4 0,0-1 0,0 0 0,0 0 0,1 0 0,0 0 0,0 0 0,0 0 0,1 0 0,2-9 0,0 11 0,-1 1 0,1-1 0,-1 1 0,1 0 0,1 0 0,-1 0 0,0 0 0,1 1 0,0-1 0,5-3 0,1 0 0,0 0 0,0 1 0,14-6 0,-23 12 0,-1-1 0,1 1 0,0 0 0,-1 0 0,1 0 0,0 0 0,-1-1 0,1 1 0,0 0 0,-1 0 0,1 0 0,0 0 0,-1 1 0,1-1 0,0 0 0,-1 0 0,1 0 0,-1 0 0,1 1 0,0-1 0,-1 0 0,1 1 0,-1-1 0,1 0 0,-1 1 0,2 0 0,10 19 0,1 24 0,-13-43 0,4 18 0,-1-1 0,0 0 0,-2 1 0,0-1 0,-1 1 0,-4 31 0,3-50 0,1 0 0,0 0 0,0 0 0,0 0 0,0 0 0,0 0 0,0 0 0,0 0 0,0-1 0,0 1 0,0 0 0,0 0 0,0 0 0,0 0 0,0 0 0,0 0 0,0 0 0,0 0 0,0 0 0,0 0 0,0 0 0,-1 0 0,1 0 0,0 0 0,0 0 0,0 0 0,0 0 0,0 0 0,0 0 0,0 0 0,0 0 0,0 0 0,0 0 0,0 0 0,0 0 0,0 0 0,0 0 0,-1 0 0,1 0 0,0 0 0,0 0 0,0 0 0,0 0 0,0 0 0,0 0 0,0 0 0,0 0 0,0 1 0,0-1 0,0 0 0,0 0 0,0 0 0,0 0 0,0 0 0,0 0 0,0 0 0,0 0 0,0 0 0,0 0 0,-5-10 0,-1-15 0,-21-85 0,-10-51 0,36 160 0,1 0 0,0-1 0,-1 1 0,1 0 0,0 0 0,0 0 0,0 0 0,0-1 0,0 1 0,0 0 0,0 0 0,0 0 0,1 0 0,-1-1 0,0 1 0,1 0 0,-1 0 0,1 0 0,-1 0 0,1 0 0,0-1 0,0 2 0,0-1 0,-1 1 0,1 0 0,0 0 0,0 0 0,-1 0 0,1 0 0,0 0 0,0 0 0,0 0 0,-1 0 0,1 0 0,0 0 0,0 1 0,-1-1 0,1 0 0,0 1 0,0-1 0,-1 0 0,1 1 0,0-1 0,0 1 0,7 5 0,0 0 0,-1 0 0,11 13 0,-4-3 0,-1 0 0,-1 0 0,0 1 0,-1 1 0,-1 0 0,9 23 0,-22-93 0,1 39 0,-4-17 0,1 0 0,1 0 0,1-46 0,26 166 0,1 2 0,-17-70 0,0 1 0,-2 0 0,0 0 0,-2 0 0,1 34 0,-4-69 0,0-4 0,0 0 0,1 0 0,1 0 0,1 0 0,0 0 0,1 0 0,0 1 0,2 0 0,12-27 0,-16 37 0,1 1 0,0 0 0,0 0 0,0 0 0,6-6 0,-9 10 0,1-1 0,-1 1 0,0 0 0,1 0 0,-1-1 0,1 1 0,-1 0 0,0 0 0,1 0 0,-1-1 0,1 1 0,-1 0 0,0 0 0,1 0 0,-1 0 0,1 0 0,-1 0 0,1 0 0,-1 0 0,0 0 0,1 0 0,-1 0 0,1 0 0,-1 0 0,1 1 0,-1-1 0,1 0 0,0 1 0,0 0 0,0 0 0,-1 0 0,1 0 0,0 0 0,0 0 0,-1 0 0,1 0 0,-1 1 0,1-1 0,-1 0 0,1 0 0,-1 1 0,0 0 0,5 40 0,-5-25 0,0-13 0,-1-5 0,-6-16 0,-1 1 0,0 1 0,-1-1 0,-1 1 0,0 1 0,-1 0 0,0 0 0,-26-22 0,35 34 0,0 1 0,1-1 0,-1 1 0,0 0 0,0 0 0,0 0 0,0 0 0,0 0 0,0 0 0,0 0 0,0 1 0,0-1 0,0 1 0,-1-1 0,1 1 0,0 0 0,0 0 0,0 0 0,-1 0 0,-3 1 0,1 1 0,0 0 0,0 1 0,0-1 0,0 1 0,1 0 0,-8 6 0,-15 10 0,26-19 0,1 0 0,-1 0 0,1 0 0,-1 0 0,0 0 0,1 0 0,-1 0 0,0 0 0,1 0 0,-1-1 0,1 1 0,-1 0 0,0 0 0,1-1 0,-1 1 0,1 0 0,-1-1 0,1 1 0,-1 0 0,1-1 0,-1 1 0,1-1 0,-1 1 0,1-1 0,0 1 0,-1-1 0,1 1 0,0-1 0,-1 0 0,1 1 0,0-2 0,-13-23 0,11 20 0,-3-4 0,3 6 0,0 0 0,0 0 0,1 0 0,0 0 0,-1 0 0,1-1 0,0 1 0,0 0 0,1-1 0,-1-4 0,1 8 0,1-1 0,-1 1 0,0 0 0,1-1 0,-1 1 0,1 0 0,-1-1 0,1 1 0,-1 0 0,1 0 0,-1 0 0,1 0 0,-1-1 0,1 1 0,-1 0 0,1 0 0,-1 0 0,1 0 0,-1 0 0,1 0 0,-1 0 0,1 0 0,-1 0 0,1 1 0,-1-1 0,1 0 0,-1 0 0,1 0 0,0 1 0,23 7 0,-18-6 0,4 1-1365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19.766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401 827 24575,'4'10'0,"0"0"0,-1-1 0,0 1 0,1 12 0,11 29 0,-11-47 0,-3-14 0,-2-16 0,-6-27 0,-9 120 0,16-65 0,0-1 0,-1 1 0,1-1 0,0 0 0,0 1 0,-1-1 0,1 0 0,-1 1 0,1-1 0,-1 0 0,0 1 0,0-1 0,1 0 0,-1 0 0,0 0 0,0 0 0,0 0 0,-2 2 0,3-3 0,-1-1 0,0 1 0,1 0 0,-1 0 0,1 0 0,-1-1 0,0 1 0,1 0 0,-1 0 0,1-1 0,-1 1 0,1-1 0,-1 1 0,1-1 0,-1 1 0,1-1 0,-1 1 0,1-1 0,-1 1 0,1-1 0,0 1 0,-1-1 0,1 1 0,0-1 0,-1-1 0,-3-8 0,0-1 0,0 0 0,-2-13 0,-13-59 0,26 106 0,1 1 0,1-1 0,19 35 0,-28-58 0,1 1 0,-1-1 0,0 0 0,0 0 0,0 1 0,0-1 0,0 0 0,0 0 0,0 1 0,1-1 0,-1 0 0,0 0 0,0 1 0,0-1 0,0 0 0,1 0 0,-1 0 0,0 1 0,0-1 0,1 0 0,-1 0 0,0 0 0,0 0 0,1 0 0,-1 0 0,0 1 0,1-1 0,-1 0 0,0 0 0,0 0 0,1 0 0,-1 0 0,0 0 0,1 0 0,-1 0 0,0 0 0,0 0 0,1 0 0,-1 0 0,0-1 0,1 1 0,4-14 0,-3-22 0,-2 35 0,-2-94 0,9 105 0,2 10 0,2 8 0,-11-28 0,0 0 0,1 0 0,-1 0 0,0 0 0,0 1 0,0-1 0,0 0 0,0 0 0,0 0 0,0 0 0,0 0 0,0 0 0,1 0 0,-1 0 0,0 0 0,0 0 0,0 0 0,0 0 0,0 0 0,0 0 0,0 0 0,1 0 0,-1 0 0,0 0 0,0 0 0,0 0 0,0 0 0,0 0 0,0 0 0,1 0 0,-1 0 0,0 0 0,0 0 0,0 0 0,0 0 0,0 0 0,0 0 0,0 0 0,0 0 0,0-1 0,1 1 0,-1 0 0,0 0 0,0 0 0,0 0 0,0 0 0,0 0 0,0 0 0,0 0 0,0-1 0,0 1 0,0 0 0,0 0 0,0 0 0,0 0 0,0 0 0,3-20 0,-3 2 0,0 0 0,-2 0 0,0 0 0,-1 0 0,-5-18 0,3 14 0,2 0 0,0 0 0,1-34 0,0 7 0,2 48 0,0 1 0,-1-1 0,1 0 0,0 0 0,0 0 0,0 0 0,0 1 0,0-1 0,0 0 0,0 0 0,0 0 0,0 0 0,0 1 0,0-1 0,1 0 0,-1 0 0,0 0 0,1 1 0,-1-1 0,0 0 0,1 1 0,-1-1 0,1 0 0,0 0 0,14 9 0,10 8 0,-25-15 0,0-1 0,1 0 0,-1 1 0,1-1 0,-1 0 0,0 0 0,1 0 0,-1 1 0,1-1 0,-1 0 0,1 0 0,-1 0 0,1 0 0,-1 0 0,0 0 0,1 0 0,-1 0 0,1 0 0,-1 0 0,1 0 0,-1 0 0,1 0 0,-1 0 0,1 0 0,-1 0 0,1-1 0,-1 1 0,0 0 0,1 0 0,-1 0 0,1-1 0,-1 1 0,0 0 0,1-1 0,-8-15 0,-24-19 0,30 34 0,-16-18 0,0 0 0,-25-38 0,57 78 0,-12-18 0,-1 0 0,1 0 0,0 0 0,0 0 0,0-1 0,0 1 0,0-1 0,0 0 0,7 4 0,-10-6 0,0 0 0,1 0 0,-1 0 0,0 0 0,1 0 0,-1 0 0,0 0 0,0 0 0,1 0 0,-1 0 0,0 0 0,1 0 0,-1 0 0,0 0 0,1 0 0,-1 0 0,0 0 0,0-1 0,1 1 0,-1 0 0,0 0 0,0 0 0,1 0 0,-1-1 0,0 1 0,0 0 0,1 0 0,-1-1 0,0 1 0,0 0 0,0 0 0,0-1 0,1 1 0,-1 0 0,0 0 0,0-1 0,0 1 0,0-1 0,1-17 0,-7-16 0,2 29 0,1 0 0,-1 0 0,0 0 0,0 1 0,0-1 0,0 1 0,-1 0 0,0 0 0,-6-3 0,-22-22 0,25 21 0,1-2 0,0 1 0,1-1 0,0 0 0,0 0 0,1-1 0,1 1 0,-1-1 0,-2-15 0,3 17 0,0 1 0,-1-1 0,0 1 0,-1-1 0,1 1 0,-2 1 0,1-1 0,-1 1 0,-15-12 0,-6-9 0,25 25 0,-1-1 0,1 1 0,0 0 0,-1 1 0,0-1 0,-4-2 0,7 5 0,1 0 0,-1-1 0,1 1 0,0 0 0,-1 0 0,1 0 0,-1 0 0,1-1 0,-1 1 0,1 0 0,-1 0 0,1 0 0,-1 0 0,1 0 0,-1 0 0,1 0 0,-1 1 0,1-1 0,-1 0 0,1 0 0,-1 0 0,1 0 0,-1 1 0,0-1 0,1 1 0,-1 0 0,1 0 0,-1 0 0,1 0 0,-1 0 0,1 0 0,0 0 0,-1 0 0,1 0 0,0 0 0,0 0 0,0 0 0,0 0 0,0 0 0,0 0 0,0 0 0,1 2 0,0 7 0,2-1 0,-1 1 0,1 0 0,1-1 0,0 1 0,0-1 0,1 0 0,0-1 0,7 11 0,-2-6 0,0 0 0,1 0 0,1-1 0,23 20 0,-17-18 0,-11-7 0,0-1 0,1-1 0,-1 1 0,1-1 0,1 0 0,13 5 0,-22-9 0,0-1 0,1 0 0,-1 0 0,1 0 0,-1 0 0,0 0 0,1 1 0,-1-1 0,1 0 0,-1 0 0,1 0 0,-1 0 0,0 0 0,1 0 0,-1 0 0,1-1 0,-1 1 0,1 0 0,-1 0 0,0 0 0,1 0 0,-1 0 0,1-1 0,-1 1 0,0 0 0,1 0 0,-1-1 0,0 1 0,1 0 0,-1-1 0,0 1 0,0 0 0,1-1 0,-1 0 0,-1-16 0,-15-17 0,-2 13 0,0 1 0,-2 1 0,-30-23 0,32 28 0,1-1 0,0 0 0,1-1 0,1-1 0,0 0 0,-12-21 0,26 37 0,0 0 0,0 0 0,0 0 0,0 0 0,0 0 0,0 0 0,0 1 0,-1-1 0,1 0 0,0 0 0,0 1 0,-1-1 0,1 1 0,0-1 0,-1 1 0,1 0 0,-1 0 0,1-1 0,0 1 0,-1 0 0,1 0 0,-1 0 0,1 1 0,0-1 0,-1 0 0,1 0 0,-1 1 0,1-1 0,0 1 0,-2 0 0,0 0 0,1 0 0,-1 0 0,1 0 0,-1 0 0,1 1 0,0-1 0,-1 1 0,1 0 0,0-1 0,0 1 0,0 0 0,0 0 0,1 0 0,-1 1 0,-1 1 0,-2 7 0,1 0 0,-1 1 0,-12 18 0,17-29 0,0 0 0,0-1 0,0 1 0,0 0 0,0 0 0,0 0 0,0-1 0,1 1 0,-1 0 0,0-1 0,1 1 0,-1 0 0,0-1 0,1 1 0,-1 0 0,1-1 0,-1 1 0,1 0 0,-1-1 0,1 1 0,-1-1 0,1 1 0,1 0 0,20 17 0,-17-13 0,20 19 0,-2 1 0,-1 1 0,-1 0 0,-1 2 0,31 60 0,-42-73 0,-1 1 0,-1 1 0,0-1 0,-1 1 0,-1 0 0,4 22 0,-11-57 0,1 1 0,1 0 0,4-33 0,13 73 0,5 15 0,4 6 0,29 66 0,-49-96 0,0 1 0,-2 0 0,1 0 0,-2 0 0,0 1 0,-1-1 0,-1 1 0,0-1 0,-2 18 0,-2-18 0,0 0 0,-1 0 0,0-1 0,-7 16 0,-10 31 0,17-52 0,-1-10 0,-6-21 0,-5-34 0,-1-14 0,4-1 0,-8-138 0,32 359 0,-4-79 0,-3-41 0,1 0 0,2 0 0,0-1 0,2 0 0,2 0 0,0-1 0,20 35 0,-30-61 0,0 1 0,0-1 0,0 1 0,0-1 0,0 0 0,-1 1 0,1-1 0,-1 1 0,0 0 0,1-1 0,-1 1 0,-1-1 0,1 1 0,0-1 0,-1 1 0,0 3 0,1-5 0,-1 0 0,1-1 0,0 1 0,-1 0 0,1 0 0,-1-1 0,1 1 0,-1 0 0,0-1 0,1 1 0,-1-1 0,1 1 0,-1-1 0,0 1 0,0-1 0,1 1 0,-1-1 0,0 0 0,0 1 0,-1-1 0,1 1 0,-1-1 0,0 0 0,1 0 0,-1 0 0,0-1 0,1 1 0,-1 0 0,0 0 0,1-1 0,-1 1 0,1-1 0,-1 0 0,1 1 0,-3-2 0,2 0 0,-1 0 0,0-1 0,1 1 0,-1 0 0,1-1 0,0 0 0,0 1 0,0-1 0,0 0 0,0 0 0,1 0 0,-2-5 0,2 5 0,-1 0 0,1 0 0,-1 1 0,0-1 0,1 0 0,-1 0 0,-1 1 0,1-1 0,-3-2 0,4 5 0,-1-1 0,1 1 0,0-1 0,-1 1 0,1-1 0,-1 1 0,1 0 0,-1 0 0,1 0 0,-1 0 0,1 0 0,-1 0 0,1 0 0,-1 0 0,1 0 0,-1 1 0,1-1 0,0 1 0,-1-1 0,1 1 0,-1-1 0,1 1 0,0 0 0,0 0 0,-3 1 0,-39 28 0,26-19 0,0 1 0,-29 13 0,46-25 0,-1 0 0,1 0 0,-1 0 0,1 0 0,-1 0 0,1 0 0,0 0 0,-1 0 0,1 1 0,-1-1 0,1 0 0,-1 0 0,1 1 0,-1-1 0,1 0 0,0 1 0,-1-1 0,1 0 0,0 1 0,-1-1 0,1 0 0,0 1 0,-1-1 0,1 1 0,0-1 0,0 1 0,0-1 0,-1 1 0,1-1 0,0 1 0,0-1 0,0 1 0,0-1 0,0 1 0,0-1 0,0 1 0,0-1 0,0 1 0,0-1 0,0 1 0,0-1 0,0 1 0,0-1 0,1 1 0,-1-1 0,0 0 0,0 1 0,1-1 0,-1 1 0,0-1 0,0 1 0,1-1 0,0 1 0,0 0 0,0 0 0,0-1 0,0 1 0,1 0 0,-1-1 0,0 1 0,1-1 0,-1 1 0,0-1 0,1 1 0,-1-1 0,0 0 0,1 0 0,-1 0 0,1 0 0,-1 0 0,1 0 0,-1 0 0,3-1 0,2-2 0,1 0 0,-1 0 0,0-1 0,0 0 0,0 0 0,0 0 0,-1-1 0,0 0 0,0 0 0,0 0 0,-1-1 0,5-6 0,5-8 0,-1-1 0,11-26 0,-20 36 0,0 0 0,-1 0 0,0-1 0,-1 1 0,0-1 0,0-23 0,-2 23 0,1-1 0,0 1 0,1 0 0,1-1 0,7-21 0,-6 17 0,-4 16 0,0 1 0,0 0 0,-1 0 0,1 0 0,0-1 0,0 1 0,0 0 0,0 0 0,0 0 0,0 0 0,-1 0 0,1-1 0,0 1 0,0 0 0,0 0 0,0 0 0,-1 0 0,1 0 0,0 0 0,0 0 0,0 0 0,-1 0 0,1-1 0,0 1 0,0 0 0,0 0 0,-1 0 0,1 0 0,0 0 0,0 0 0,0 0 0,-1 0 0,1 1 0,0-1 0,0 0 0,0 0 0,-1 0 0,1 0 0,0 0 0,-3 1 0,1 1 0,0-1 0,0 0 0,0 1 0,0 0 0,0-1 0,0 1 0,0 0 0,0 0 0,-1 2 0,-41 68 0,-5 6 0,29-44 0,16-26 0,-1-1 0,1 1 0,-11 12 0,12-18 0,1 0 0,0 0 0,-1 0 0,1 0 0,-1 0 0,0-1 0,0 1 0,1-1 0,-1 1 0,0-1 0,0 0 0,0-1 0,0 1 0,-6 1 0,-3-1 0,-8 0 0,19-1 0,1 0 0,0-1 0,-1 1 0,1-1 0,0 1 0,-1-1 0,1 1 0,0-1 0,0 0 0,-1 1 0,1-1 0,0 1 0,0-1 0,0 0 0,0 1 0,0-1 0,0 1 0,0-1 0,0 0 0,0 1 0,0-1 0,0 1 0,0-1 0,0 0 0,0 1 0,1-1 0,-1 1 0,0-1 0,0 1 0,1-1 0,-1 1 0,0-1 0,1 1 0,0-2 0,5-13 0,1 0 0,1 0 0,18-28 0,34-52 0,-57 88 0,-1-1 0,0 1 0,-1-1 0,0 0 0,0 0 0,-1 1 0,0-1 0,0 0 0,-3-14 0,1-9 0,-1 5 0,-1 20 0,-5 17 0,5 4 0,0-1 0,0 0 0,2 1 0,0 0 0,0 0 0,1 21 0,10-161 0,0-4 0,-21-49 0,12 177 0,0 1 0,0 0 0,0 0 0,0-1 0,1 1 0,-1 0 0,0-1 0,0 1 0,0 0 0,0 0 0,0-1 0,0 1 0,0 0 0,-1-1 0,1 1 0,0 0 0,0-1 0,0 1 0,0 0 0,0 0 0,0-1 0,-1 1 0,1 0 0,0 0 0,0-1 0,0 1 0,0 0 0,-1 0 0,1 0 0,0-1 0,0 1 0,-1 0 0,1 0 0,0 0 0,0 0 0,-1 0 0,1-1 0,0 1 0,-1 0 0,1 0 0,0 0 0,0 0 0,-1 0 0,1 0 0,-1 0 0,-10 14 0,-5 26 0,16-32 9,0-1 0,1 1 0,0-1 0,0 1-1,1-1 1,0 0 0,0 0 0,1 0 0,0 0 0,0 0-1,1 0 1,-1-1 0,1 1 0,6 6 0,-4-6-159,-1 1 0,0 1 0,-1-1 1,0 1-1,0-1 0,0 1 0,-1 0 1,-1 0-1,2 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24.33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24.83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0 1 24575,'0'1'0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25.242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39.849"/>
    </inkml:context>
    <inkml:brush xml:id="br0">
      <inkml:brushProperty name="width" value="0.05" units="cm"/>
      <inkml:brushProperty name="height" value="0.05" units="cm"/>
      <inkml:brushProperty name="color" value="#EF394A"/>
    </inkml:brush>
  </inkml:definitions>
  <inkml:trace contextRef="#ctx0" brushRef="#br0">274 366 24575,'0'-41'0,"-1"-44"0,-2 72 0,0 19 0,-3 28 0,4-24 0,2-9 0,0-1 0,0 0 0,0 1 0,0-1 0,0 0 0,0 0 0,0 0 0,-1 1 0,1-1 0,0 0 0,0 0 0,0 1 0,0-1 0,-1 0 0,1 0 0,0 0 0,0 0 0,-1 1 0,1-1 0,0 0 0,0 0 0,-1 0 0,1 0 0,0 0 0,0 0 0,-1 0 0,1 0 0,0 0 0,0 0 0,-1 0 0,1 0 0,0 0 0,-1 0 0,1 0 0,0 0 0,0 0 0,-1 0 0,1 0 0,0 0 0,0 0 0,-1 0 0,1 0 0,-1-1 0,-13-12 0,-8-17 0,19 25 0,0 0 0,0 1 0,0-1 0,-1 1 0,0 0 0,1 0 0,-1 1 0,-1-1 0,1 1 0,0 0 0,-1 0 0,0 0 0,1 1 0,-1 0 0,0-1 0,-10-1 0,-2 1 0,0 0 0,1 1 0,-1 1 0,-19 2 0,34-1 0,1 0 0,0 0 0,0 0 0,0 1 0,0-1 0,0 0 0,0 0 0,-1 0 0,1 0 0,0-1 0,0 1 0,0 0 0,0 0 0,0-1 0,0 1 0,0-1 0,0 1 0,0-1 0,0 1 0,0-1 0,1 1 0,-1-1 0,0 0 0,0 1 0,0-1 0,1 0 0,-1 0 0,0 0 0,1 0 0,-2-1 0,2 1 0,0-1 0,0 0 0,1 0 0,-1 0 0,0 0 0,1 1 0,-1-1 0,1 0 0,-1 0 0,1 1 0,0-1 0,-1 1 0,1-1 0,0 0 0,2-1 0,6-9 0,0 1 0,1 0 0,13-12 0,-10 13 0,0-1 0,0 2 0,1 0 0,0 0 0,26-10 0,-40 19 0,0-1 0,1 1 0,-1 0 0,1 0 0,-1 0 0,1-1 0,-1 1 0,1 0 0,-1 0 0,1 0 0,-1 0 0,1 0 0,-1 0 0,1 0 0,-1 0 0,1 0 0,-1 0 0,1 0 0,-1 0 0,1 0 0,-1 0 0,1 0 0,-1 1 0,1-1 0,-1 0 0,1 0 0,-1 1 0,0-1 0,1 0 0,-1 1 0,1-1 0,-1 0 0,0 1 0,1-1 0,-1 0 0,0 1 0,1-1 0,-1 1 0,1 1 0,-1 1 0,1-1 0,-1 0 0,0 0 0,0 0 0,0 0 0,0 0 0,0 0 0,-1 1 0,0 1 0,-16 47 0,16-47 0,-1-2 0,1 1 0,-1 0 0,0 0 0,0 0 0,0-1 0,0 1 0,-1-1 0,1 0 0,-1 1 0,1-1 0,-1 0 0,0-1 0,1 1 0,-1 0 0,0-1 0,0 0 0,-1 1 0,1-1 0,0-1 0,0 1 0,0 0 0,-1-1 0,1 1 0,0-1 0,-1 0 0,1 0 0,0 0 0,-7-2 0,10 1 0,0 1 0,1-1 0,-1 0 0,0 0 0,0 1 0,1-1 0,-1 0 0,0 1 0,1-1 0,-1 1 0,1-1 0,-1 0 0,1 1 0,-1-1 0,1 1 0,-1-1 0,1 1 0,0 0 0,-1-1 0,1 1 0,0-1 0,-1 1 0,2 0 0,20-15 0,-12 9-90,25-12-335,-1-2 0,33-24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8:48.615"/>
    </inkml:context>
    <inkml:brush xml:id="br0">
      <inkml:brushProperty name="width" value="0.025" units="cm"/>
      <inkml:brushProperty name="height" value="0.025" units="cm"/>
      <inkml:brushProperty name="color" value="#EF394A"/>
    </inkml:brush>
  </inkml:definitions>
  <inkml:trace contextRef="#ctx0" brushRef="#br0">6 1 24575,'-1'0'0,"-1"1"0,1 1 0,0 3 0,0 1 0,3 1 0,0 0 0,1 0 0,1 0 0,0-1 0,0-1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11.569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536 256 24575,'6'114'0,"-12"179"0,6-293 0,0 0 0,0 0 0,0 0 0,0 0 0,0 0 0,0 0 0,-1 0 0,1 0 0,0 0 0,0 0 0,0 0 0,0 0 0,0 0 0,0 0 0,0 1 0,0-1 0,0 0 0,0 0 0,0 0 0,0 0 0,0 0 0,-1 0 0,1 0 0,0 0 0,0 0 0,0 0 0,0 0 0,0 0 0,0 0 0,0 0 0,0 0 0,0 0 0,0 0 0,0 1 0,0-1 0,0 0 0,0 0 0,0 0 0,0 0 0,-5-14 0,-5-21 0,1-12 0,2 0 0,-3-83 0,11 125 0,-1 1 0,0 0 0,0 0 0,0 1 0,-1-1 0,1 0 0,-1 0 0,-1-4 0,-13 41 0,5 6 0,1 1 0,-6 59 0,16-145 0,-1 1 0,-2-1 0,-3 1 0,-18-83 0,17 117 0,3 19 0,0 23 0,3-30 0,-1 341 0,2-208 0,-4-172 0,-2 1 0,-13-48 0,-31-104 0,38 149 0,-3-13 0,-2 2 0,-27-58 0,43 107 0,0 1 0,-1 0 0,0 0 0,1 0 0,-1-1 0,0 1 0,1 0 0,-1 0 0,0 0 0,0 0 0,0 0 0,0 0 0,0 0 0,0 0 0,0 1 0,-1-1 0,0 0 0,1 1 0,1 0 0,-1 0 0,1 0 0,-1 0 0,1 0 0,-1 0 0,1 0 0,-1 1 0,0-1 0,1 0 0,-1 0 0,1 1 0,0-1 0,-1 0 0,1 1 0,-1-1 0,1 1 0,-1-1 0,1 0 0,0 1 0,-1-1 0,1 1 0,0-1 0,0 1 0,-1-1 0,1 1 0,0 0 0,-3 7 0,0 0 0,1 0 0,0 0 0,-2 9 0,-9 61 0,-55 252 0,68-330 0,0 1 0,0 0 0,0-1 0,0 1 0,0-1 0,0 1 0,-1 0 0,1-1 0,0 1 0,0-1 0,-1 1 0,1-1 0,0 1 0,-1-1 0,1 1 0,0-1 0,-1 1 0,1-1 0,-1 1 0,1-1 0,-1 0 0,1 1 0,-1-1 0,1 0 0,-1 1 0,0-1 0,-9-11 0,-4-37 0,12 42 0,-7-27 0,-13-60 0,21 83 0,-1-1 0,2 0 0,-1 0 0,2 0 0,-1 0 0,4-17 0,6-14 0,-1 9 0,5-44 0,-13 68 0,-1-1 0,1 1 0,-2-1 0,1 0 0,-1 1 0,-1-1 0,0 1 0,0-1 0,-4-10 0,-1-4 0,6 20 0,0 0 0,0 0 0,0 1 0,0-1 0,-1 0 0,1 1 0,-1-1 0,0 1 0,0-1 0,-1 1 0,-3-5 0,6 8 0,0 0 0,-1 0 0,1-1 0,-1 1 0,1 0 0,0 0 0,-1 0 0,1 0 0,-1 0 0,1 0 0,-1 0 0,1 0 0,-1 0 0,1 0 0,0 0 0,-1 0 0,1 0 0,-1 0 0,1 0 0,-1 1 0,1-1 0,0 0 0,-1 0 0,1 0 0,-1 1 0,1-1 0,0 0 0,-1 0 0,1 1 0,0-1 0,-1 0 0,1 1 0,0-1 0,0 0 0,-1 1 0,1-1 0,0 1 0,0-1 0,0 0 0,-1 1 0,1-1 0,0 1 0,0-1 0,0 1 0,0 0 0,-8 27 0,7-21 0,-3 5 0,2-1 0,0 2 0,0-1 0,1 0 0,0 0 0,1 0 0,3 18 0,2 4 0,15 45 0,-19-74 0,41 179 0,-36-152 0,-3 0 0,0 0 0,-2 0 0,-4 39 0,1 6 0,2 148 0,2-288 0,-1 26 0,-5-63 0,-1 75 0,-1 1 0,-1 0 0,-16-32 0,13 35 0,4 18 0,2 12 0,-7 70 0,0 121 0,13-160 0,-1-27 0,0 1 0,-1 0 0,0 0 0,-1-1 0,-4 22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9:05.087"/>
    </inkml:context>
    <inkml:brush xml:id="br0">
      <inkml:brushProperty name="width" value="0.025" units="cm"/>
      <inkml:brushProperty name="height" value="0.025" units="cm"/>
      <inkml:brushProperty name="color" value="#EF394A"/>
    </inkml:brush>
  </inkml:definitions>
  <inkml:trace contextRef="#ctx0" brushRef="#br0">0 1 24575,'5'56'0,"-1"-33"0,-2-18 0,0-7 0,14-43 0,-9 28 0,-9 26 0,-2 4 0,0 0 0,1 1 0,1-1 0,1 1 0,0-1 0,0 1 0,3 23 0,-2-44 0,0 1 0,-1-1 0,0 1 0,0 0 0,-1-1 0,-3-9 0,4 19 0,0 0 0,0-1 0,1 1 0,0 0 0,-1 0 0,1 0 0,0 0 0,0-1 0,1 5 0,2 4 0,0 1 0,0-1 0,8 14 0,-7-16 0,-1 0 0,1 0 0,-1 1 0,-1-1 0,2 14 0,-6-14 0,-6-16 0,-5-15 0,6-18 0,7 40 0,0 0 0,0 0 0,0 0 0,1 0 0,-1 1 0,0-1 0,0 0 0,0 0 0,0 0 0,0 0 0,0 0 0,0 0 0,0 0 0,0 0 0,0 0 0,0 0 0,0 0 0,0 0 0,1 0 0,-1-1 0,0 1 0,0 0 0,0 0 0,0 0 0,0 0 0,0 0 0,0 0 0,0 0 0,0 0 0,0 0 0,0 0 0,0 0 0,0 0 0,0 0 0,0 0 0,7 23 0,3 12 0,1-1 0,2 0 0,29 55 0,-47-103 0,0 0 0,1 0 0,-2-15 0,-3-10 0,4 31 0,6 25 0,7 32 0,-2-35 0,-1 0 0,5 23 0,-3-7 0,-3-17 0,-4-15 0,-9-30 0,-2-10 0,7 21 0,3 16 0,1 0 0,-2 0 0,1 0 0,0 0 0,-1 0 0,-4-8 0,3 57 0,0-39 0,-2-16 0,-8-34 0,4 17 0,7 96 0,1-49 0,3 16 0,-1-33 0,-1 0 0,1-1 0,-1 1 0,1 0 0,0-1 0,0 1 0,0-1 0,0 1 0,0-1 0,0 0 0,0 1 0,1-1 0,-1 0 0,0 0 0,1 0 0,-1 0 0,1 0 0,1 1 0,12 10 0,-8-7 0,-7-19 0,-13-41 0,13 156 0,0-97 0,0-9 0,4-21 0,-1 25 0,-1 17 0,1 10 0,11 48 0,-16-86 0,2-1 0,-1 1 0,3-19 0,0-6 0,-1 19 0,-1 17 0,0 1 0,0 0 0,0 0 0,0 0 0,0 0 0,0 0 0,0 0 0,0 0 0,0 0 0,0-1 0,0 1 0,0 0 0,0 0 0,0 0 0,1 0 0,-1 0 0,0 0 0,0 0 0,0 0 0,0 0 0,0 0 0,0-1 0,0 1 0,0 0 0,0 0 0,0 0 0,0 0 0,1 0 0,-1 0 0,0 0 0,0 0 0,0 0 0,0 0 0,0 0 0,0 0 0,0 0 0,0 0 0,1 0 0,-1 0 0,0 0 0,0 0 0,0 0 0,0 0 0,0 0 0,0 0 0,0 0 0,0 0 0,1 0 0,-1 0 0,0 0 0,0 0 0,0 0 0,0 1 0,0-1 0,0 0 0,0 0 0,0 0 0,14 26 0,-12-23 0,-1 1 0,1-1 0,-1 1 0,1-1 0,0 1 0,0-1 0,1 0 0,4 5 0,-6-8 0,-1-1 0,1 1 0,-1 0 0,1-1 0,-1 1 0,1-1 0,-1 1 0,0-1 0,1 0 0,-1 1 0,1-1 0,-1 1 0,0-1 0,0 0 0,1 1 0,-1-1 0,0 0 0,0 1 0,0-1 0,0 0 0,0 1 0,0-1 0,0 0 0,0 1 0,0-1 0,0 0 0,0 1 0,0-2 0,-1-23 0,-3-2 0,1 3 0,11 46 0,0-4 0,-8-35 0,-9-31 0,6 43 0,-1 0 0,0 1 0,0-1 0,0 1 0,0 0 0,-9-6 0,-17-18 0,2-15 0,31 48 0,-1 0 0,0-1 0,-1 1 0,1 0 0,-1 0 0,0 0 0,1 9 0,-1-6 0,0 0 0,1-1 0,0 1 0,6 14 0,-5-16 0,-3-5 0,1 0 0,-1 1 0,0-1 0,1 0 0,-1 0 0,0 0 0,1 0 0,0 0 0,-1 0 0,1 0 0,0 0 0,-1 0 0,1 0 0,0 0 0,0-1 0,0 1 0,0 0 0,0 0 0,0-1 0,0 1 0,0-1 0,0 1 0,0-1 0,0 1 0,0-1 0,0 1 0,0-1 0,0 0 0,1 0 0,-1 0 0,0 0 0,0 0 0,0 0 0,1 0 0,0 0 0,-1-1 0,-1 1 0,1-1 0,-1 1 0,1-1 0,-1 1 0,1-1 0,-1 1 0,1-1 0,-1 1 0,0-1 0,1 0 0,-1 1 0,0-1 0,0 0 0,1 1 0,-1-1 0,0 0 0,0 0 0,0 1 0,0-1 0,0 0 0,0 1 0,0-1 0,0 0 0,0 1 0,0-1 0,-1 0 0,1 0 0,0 1 0,0-1 0,-1 0 0,1 1 0,0-1 0,-1 1 0,1-1 0,-1 0 0,1 1 0,0-1 0,-2 0 0,-16-25 0,18 26 0,-17-20-116,10 13 2,0 0 1,1-1-1,0 0 1,1 0-1,-1 0 1,1-1-1,1 0 1,0 0-1,0 0 1,-3-10-1,6 12-6712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9:13.333"/>
    </inkml:context>
    <inkml:brush xml:id="br0">
      <inkml:brushProperty name="width" value="0.025" units="cm"/>
      <inkml:brushProperty name="height" value="0.025" units="cm"/>
      <inkml:brushProperty name="color" value="#EF394A"/>
    </inkml:brush>
  </inkml:definitions>
  <inkml:trace contextRef="#ctx0" brushRef="#br0">1 8 24575,'2'2'0,"1"0"0,-1-1 0,0 1 0,0 0 0,0 0 0,0 1 0,0-1 0,0 0 0,0 1 0,-1-1 0,1 1 0,1 2 0,4 7 0,9 10 0,-13-17 0,0 0 0,1 0 0,-1 0 0,1 0 0,1 0 0,-1-1 0,9 7 0,-13-11 0,0 0 0,0 0 0,0 0 0,1 0 0,-1 0 0,0 0 0,0 1 0,0-1 0,0 0 0,0 0 0,0 0 0,0 0 0,1 0 0,-1 0 0,0 0 0,0 0 0,0 0 0,0 0 0,0 0 0,0 0 0,1 0 0,-1 0 0,0 0 0,0 0 0,0 0 0,0 0 0,0 0 0,0 0 0,1 0 0,-1 0 0,0 0 0,0 0 0,0 0 0,0 0 0,0-1 0,0 1 0,0 0 0,1 0 0,-1 0 0,0 0 0,0 0 0,0 0 0,0 0 0,0 0 0,0-1 0,0 1 0,0 0 0,0 0 0,0 0 0,0 0 0,0 0 0,0-11 0,-6-9 0,1 11 0,-1-1 0,1 1 0,-1 0 0,-1 1 0,0-1 0,0 1 0,-1 1 0,-9-9 0,19 19 0,1 0 0,-1 0 0,0 0 0,0 0 0,0 0 0,0 0 0,1 6 0,9 13 0,-6-14 0,-5-6 0,1 0 0,-1 0 0,1 0 0,-1 0 0,1 0 0,-1 0 0,1-1 0,0 1 0,0-1 0,0 1 0,0-1 0,0 1 0,0-1 0,3 1 0,-24-35 0,18 31 0,-16-21 0,16 20 0,14 13 0,37 28 0,-57-43 0,0-1 0,1 0 0,0 0 0,0 0 0,1-1 0,0 0 0,0 0 0,-8-15 0,13 22 0,0 0 0,0 0 0,0 1 0,1-1 0,-1 0 0,0 0 0,0 0 0,0 0 0,0 0 0,0 0 0,0 0 0,0 0 0,0 0 0,0 0 0,0 0 0,1 0 0,-1 0 0,0 0 0,0 0 0,0 0 0,0 0 0,0 0 0,0 0 0,0 0 0,0 0 0,0 0 0,1 0 0,-1 0 0,0 0 0,0 0 0,0 0 0,0 0 0,0 0 0,0-1 0,0 1 0,0 0 0,0 0 0,0 0 0,0 0 0,1 0 0,-1 0 0,0 0 0,0 0 0,0 0 0,0 0 0,0 0 0,0 0 0,0-1 0,0 1 0,0 0 0,0 0 0,0 0 0,0 0 0,0 0 0,0 0 0,0 0 0,0 0 0,0-1 0,16 10 0,31 22 0,-30-20 0,80 54 0,-97-65 0,1 1 0,-1-1 0,1 1 0,-1-1 0,1 0 0,-1 1 0,1-1 0,-1 1 0,1-1 0,-1 0 0,1 0 0,0 1 0,-1-1 0,1 0 0,-1 0 0,1 0 0,0 1 0,-1-1 0,1 0 0,0 0 0,-1 0 0,1 0 0,-1 0 0,1 0 0,0-1 0,-1 1 0,1 0 0,0 0 0,-1 0 0,1-1 0,-1 1 0,1 0 0,-1 0 0,1-1 0,0 1 0,-1-1 0,1 1 0,-1 0 0,0-1 0,1 1 0,-1-1 0,1 1 0,-1-1 0,0 1 0,1-1 0,-1 1 0,0-1 0,1 0 0,-1 1 0,0-2 0,0 1 0,0 0 0,0 0 0,0 0 0,0 0 0,0 1 0,-1-1 0,1 0 0,0 0 0,-1 0 0,1 0 0,0 0 0,-1 0 0,1 0 0,-1 0 0,0 1 0,1-1 0,-1 0 0,0 0 0,1 1 0,-1-1 0,0 1 0,0-1 0,1 0 0,-1 1 0,0-1 0,0 1 0,0 0 0,0-1 0,0 1 0,0 0 0,0-1 0,0 1 0,0 0 0,0 0 0,-1 0 0,-24 0-1365,19 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0:18.382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1 24575,'9'10'0,"-1"0"0,0 1 0,0 0 0,-1 0 0,0 1 0,-1 0 0,0 0 0,-1 1 0,0 0 0,-1 0 0,-1 0 0,0 0 0,-1 0 0,1 17 0,-4-22 0,-4-19 0,-4-20 0,3-1 0,2 13 0,3 43 0,3-1 0,1 0 0,1 0 0,1 0 0,8 23 0,-1-4 0,-7-23 0,-9-33 0,3 9 0,0 0 0,-1 1 0,0-1 0,0 1 0,0-1 0,0 1 0,-1 0 0,-2-4 0,4 8 0,1-1 0,0 1 0,-1 0 0,1 0 0,0 0 0,-1 0 0,1 0 0,0 0 0,-1 0 0,1 0 0,0 0 0,-1 0 0,1 0 0,0 0 0,-1 0 0,1 0 0,0 0 0,-1 0 0,1 0 0,0 0 0,-1 0 0,1 0 0,0 1 0,-1-1 0,1 0 0,0 0 0,-1 0 0,1 1 0,0-1 0,0 0 0,-1 0 0,1 1 0,0-1 0,0 0 0,0 0 0,-1 1 0,1 0 0,-4 18 0,6 19 0,2-16 0,13 37 0,-11-40 0,-4-12 0,-1 1 0,0 0 0,0-1 0,0 1 0,-1 0 0,0-1 0,0 1 0,-1 0 0,0 0 0,-4 12 0,5-19 0,0-1 0,0 0 0,0 0 0,0 0 0,0 0 0,0 0 0,0 1 0,0-1 0,0 0 0,0 0 0,0 0 0,0 0 0,0 0 0,0 1 0,0-1 0,0 0 0,-1 0 0,1 0 0,0 0 0,0 0 0,0 0 0,0 1 0,0-1 0,0 0 0,0 0 0,0 0 0,0 0 0,-1 0 0,1 0 0,0 0 0,0 0 0,0 0 0,0 0 0,0 1 0,0-1 0,-1 0 0,1 0 0,0 0 0,0 0 0,0 0 0,0 0 0,0 0 0,-1 0 0,1 0 0,0 0 0,0 0 0,0 0 0,0 0 0,0 0 0,-1-1 0,1 1 0,0 0 0,0 0 0,0 0 0,0 0 0,0 0 0,0 0 0,-1 0 0,-4-12 0,-1-15 0,6 24 0,0 0 0,0 1 0,0-1 0,0 0 0,0 0 0,1 1 0,-1-1 0,1 0 0,0 1 0,0-1 0,0 1 0,0-1 0,2-2 0,-3 5 0,0-1 0,1 1 0,-1 0 0,0-1 0,1 1 0,-1 0 0,0 0 0,1 0 0,-1-1 0,1 1 0,-1 0 0,1 0 0,-1 0 0,1 0 0,-1 0 0,0-1 0,1 1 0,-1 0 0,1 0 0,-1 0 0,1 0 0,-1 1 0,1-1 0,-1 0 0,1 0 0,-1 0 0,1 0 0,18 17 0,-15-12 0,0 1 0,0-1 0,-1 1 0,0 0 0,0 0 0,-1 0 0,0 0 0,0 0 0,0 1 0,0-1 0,-1 1 0,0-1 0,-1 1 0,0 0 0,0-1 0,-1 12 0,0-17 0,1 0 0,0 0 0,-1 0 0,1 0 0,-1-1 0,1 1 0,-1 0 0,0 0 0,1-1 0,-1 1 0,0 0 0,1-1 0,-1 1 0,0-1 0,0 1 0,0-1 0,0 1 0,1-1 0,-1 1 0,0-1 0,0 0 0,0 0 0,0 1 0,0-1 0,0 0 0,0 0 0,0 0 0,0 0 0,0 0 0,-1 0 0,1-1 0,0 1 0,0 0 0,0 0 0,0 0 0,0 0 0,0 0 0,0 1 0,0-1 0,0 0 0,0 0 0,0 1 0,0-1 0,1 0 0,-1 1 0,0-1 0,0 1 0,0 0 0,0-1 0,0 1 0,1-1 0,-1 1 0,0 0 0,1 0 0,-1-1 0,0 1 0,1 0 0,-1 0 0,1 0 0,-1 0 0,1 0 0,-1 2 0,-6 42 0,7-37 0,-1 1 0,0-1 0,-1 1 0,-3 12 0,2-16 0,-1 0 0,1 1 0,-1-1 0,0-1 0,0 1 0,-6 4 0,4-3 0,6-6 0,0-1 0,0 1 0,-1-1 0,1 0 0,0 1 0,0-1 0,0 1 0,0-1 0,0 1 0,0-1 0,0 1 0,0-1 0,0 0 0,0 1 0,0-1 0,0 1 0,0-1 0,0 1 0,0-1 0,0 0 0,1 1 0,-1-1 0,0 1 0,1-1 0,-1 1 0,0-1 0,1 1 0,-1 0 0,0-1 0,1 1 0,-1-1 0,1 1 0,-1 0 0,0-1 0,1 1 0,-1 0 0,1-1 0,0 1 0,-1 0 0,1 0 0,-1 0 0,1 0 0,-1-1 0,1 1 0,-1 0 0,2 0 0,0 0 0,0-1 0,0 0 0,0 1 0,0 0 0,0 0 0,0-1 0,0 1 0,0 0 0,0 0 0,0 1 0,-1-1 0,4 1 0,-5 5 0,-12 6 0,-8 0 0,16-10 0,-1 0 0,1 1 0,0-1 0,0 1 0,-6 6 0,9-9 0,1 0 0,0 1 0,0-1 0,0 0 0,0 0 0,0 0 0,0 0 0,0 0 0,0 0 0,0 0 0,0 1 0,0-1 0,0 0 0,0 0 0,0 0 0,0 0 0,0 0 0,0 0 0,0 1 0,0-1 0,0 0 0,0 0 0,0 0 0,0 0 0,0 0 0,0 0 0,0 0 0,0 1 0,0-1 0,0 0 0,0 0 0,0 0 0,0 0 0,0 0 0,1 0 0,-1 0 0,0 0 0,0 1 0,0-1 0,0 0 0,0 0 0,0 0 0,0 0 0,0 0 0,1 0 0,-1 0 0,0 0 0,0 0 0,0 0 0,0 0 0,1 0 0,10 2 0,14-1 0,-25-1 0,23 0 0,-1 2 0,1 1 0,0 1 0,41 12 0,-38-9 0,3-1 0,0-1 0,33 1 0,-22-3 0,39 9 0,-51-6 0,0-2 0,37 1 0,-55-6 0,43 5 0,-55-7 0,-1-2 0,-1 0 0,0 0 0,1 1 0,-2-1 0,-6-5 0,1 7-124,1 0 0,-1 0 0,0 1 0,0 0 0,0 1 0,0 0-1,0 1 1,0 0 0,0 0 0,-13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0:38.33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16 0 24575,'1'5'0,"0"-1"0,1 1 0,-1-1 0,1 1 0,0-1 0,0 0 0,0 0 0,3 5 0,7 14 0,4 18 0,-3 0 0,17 85 0,-23-75 0,0-6 0,2 77 0,1 109 0,-25-279 0,13 40 0,-11-38 0,3 1 0,1-2 0,2 0 0,-1-68 0,9 98 0,-1-1 0,-1 0 0,0 1 0,-2-1 0,0 1 0,-10-31 0,13 47 0,0 0 0,0 0 0,0 0 0,-1 0 0,1 0 0,0 0 0,-1 0 0,1 0 0,-1 0 0,1 0 0,-1 0 0,1 0 0,-1 0 0,1 0 0,-1 0 0,0 1 0,0-1 0,1 0 0,-1 1 0,0-1 0,0 0 0,0 1 0,0-1 0,0 1 0,0 0 0,0-1 0,0 1 0,0 0 0,-1-1 0,0 2 0,1 0 0,0 0 0,-1 0 0,1 0 0,0 0 0,0 0 0,0 0 0,0 0 0,0 1 0,0-1 0,0 0 0,1 1 0,-1-1 0,0 1 0,1-1 0,-1 1 0,1-1 0,-1 1 0,1-1 0,0 3 0,-7 37 0,3 0 0,1 0 0,2 0 0,6 58 0,-5-93 0,2 8 0,0 0 0,1 0 0,1 0 0,11 26 0,2 11 0,-17-51 0,0 1 0,0-1 0,0 0 0,0 0 0,0 0 0,0 0 0,0 1 0,0-1 0,0 0 0,0 0 0,0 0 0,0 0 0,0 1 0,0-1 0,0 0 0,0 0 0,0 0 0,0 0 0,0 1 0,0-1 0,0 0 0,-1 0 0,1 0 0,0 0 0,0 0 0,0 0 0,0 1 0,0-1 0,0 0 0,-1 0 0,1 0 0,0 0 0,0 0 0,0 0 0,0 0 0,-1 0 0,1 0 0,0 0 0,0 0 0,0 0 0,0 0 0,-1 0 0,1 0 0,0 0 0,0 0 0,0 0 0,0 0 0,-1 0 0,1 0 0,0 0 0,0 0 0,-13-4 0,9-2 0,24 5 0,25 13 0,-39-9 0,1-1 0,-1 0 0,1 0 0,0-1 0,0 0 0,0 0 0,0 0 0,0-1 0,7 0 0,-11-2 0,0 1 0,0 0 0,0-1 0,-1 1 0,1-1 0,0 0 0,-1 0 0,0 0 0,1 0 0,-1-1 0,0 1 0,0-1 0,0 1 0,0-1 0,-1 0 0,1 1 0,-1-1 0,0 0 0,1 0 0,-1 0 0,0 0 0,-1 0 0,2-6 0,1-5 0,-1-1 0,0 0 0,-1-24 0,0 14 0,6-44 0,-6 61 0,-1 2 0,0 0 0,0 0 0,-1 0 0,1 0 0,-2 0 0,1 0 0,-1 1 0,1-1 0,-1 0 0,-1 1 0,-3-7 0,-9-27 0,-42-129 0,33 65-1365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0:42.651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1 24575,'21'17'0,"-11"-13"0,-9-4 0,-1 0 0,0 0 0,0 0 0,0 0 0,1 0 0,-1 0 0,0 0 0,0 0 0,0 0 0,0-1 0,0 1 0,1 0 0,-1 0 0,0 0 0,0 0 0,0 0 0,0 0 0,0-1 0,0 1 0,0 0 0,1 0 0,-1 0 0,0-1 0,0 1 0,0 0 0,0 0 0,0 0 0,0 0 0,0-1 0,0 1 0,0 0 0,0 0 0,0 0 0,0-1 0,0 1 0,0 0 0,0 0 0,0 0 0,0 0 0,-1-1 0,1 1 0,0 0 0,0 0 0,0 0 0,0-1 0,-2-12 0,7 12 0,-4 2 0,0 0 0,0 0 0,0 0 0,0 0 0,0 1 0,0-1 0,-1 1 0,1-1 0,0 0 0,-1 1 0,1-1 0,-1 1 0,1 2 0,5 29-1365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1:25.51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945 1 24575,'-1'21'0,"0"-16"0,0-1 0,1 1 0,0 0 0,0-1 0,0 1 0,0 0 0,1-1 0,0 1 0,0 0 0,0-1 0,0 0 0,1 1 0,0-1 0,0 0 0,0 1 0,5 6 0,-10-16 0,0-1 0,0 0 0,1 0 0,0 0 0,0 0 0,0 0 0,0-1 0,1 1 0,0 0 0,0-8 0,-1-4 0,2 9 0,8 24 0,7 26 0,-13-34 0,1 0 0,-1 0 0,1 0 0,0 0 0,0 0 0,1-1 0,0 0 0,0 1 0,1-1 0,6 6 0,-2 0 0,0 0 0,-1 0 0,0 1 0,-1 0 0,0 1 0,9 27 0,19 91 0,-33-122 0,6 33 0,2 60 0,-10-102 0,-2 59 0,1-50 0,0 0 0,0 0 0,1 0 0,1 0 0,0 0 0,0 0 0,5 17 0,-6-26 0,0 0 0,1 0 0,-1 0 0,0 0 0,0 0 0,0 0 0,1 0 0,-1 0 0,0-1 0,-1 1 0,1 0 0,0 0 0,0 0 0,0 0 0,0 0 0,-1 0 0,1 0 0,0 0 0,-1-1 0,1 1 0,-1 0 0,1 0 0,-1 0 0,1-1 0,-1 1 0,0 0 0,1-1 0,-1 1 0,0 0 0,1-1 0,-1 1 0,0-1 0,0 1 0,0-1 0,1 0 0,-1 1 0,0-1 0,0 0 0,0 1 0,0-1 0,-1 0 0,-8 2 0,0 0 0,1-1 0,-16-1 0,-4 3 0,22-2 0,-1 2 0,-1-1 0,0 1 0,0-2 0,0 1 0,0-1 0,0-1 0,0 0 0,0 0 0,0-1 0,0 0 0,0 0 0,-13-4 0,13 2 0,0 1 0,0 1 0,-1 0 0,1 0 0,0 1 0,-1 0 0,1 0 0,0 1 0,0 1 0,-19 4 0,27-5 0,0 0 0,0 0 0,-1 0 0,1 0 0,0 0 0,0 0 0,0 1 0,0-1 0,0 0 0,1 1 0,-1-1 0,0 1 0,1-1 0,-1 0 0,1 1 0,-1 0 0,1-1 0,-1 1 0,1-1 0,0 1 0,0-1 0,0 1 0,0 0 0,0-1 0,0 1 0,1-1 0,-1 1 0,1 2 0,0 10 0,-1-16 0,0 1 0,1-1 0,-1 0 0,0 0 0,0 0 0,1 1 0,-1-1 0,1 0 0,0 0 0,-1 1 0,1-1 0,0 0 0,0 1 0,0-1 0,0 1 0,0-1 0,0 1 0,1-1 0,-1 1 0,0 0 0,1 0 0,-1 0 0,1 0 0,-1 0 0,1 0 0,0 0 0,-1 0 0,3 0 0,-3 1 0,-1 0 0,0 0 0,0-1 0,0 1 0,0 0 0,0 0 0,1 0 0,-1 0 0,0 0 0,0 0 0,0 0 0,0 0 0,0 0 0,1 0 0,-1 0 0,0 0 0,0 0 0,0 0 0,0 0 0,0 0 0,1 1 0,-1-1 0,0 0 0,0 0 0,0 0 0,0 0 0,0 0 0,0 0 0,1 0 0,-1 0 0,0 0 0,0 1 0,0-1 0,0 0 0,0 0 0,0 0 0,0 0 0,0 0 0,0 0 0,0 1 0,1-1 0,-1 0 0,0 0 0,0 0 0,0 0 0,0 0 0,0 1 0,0-1 0,0 0 0,0 0 0,0 0 0,-4 13 0,-9 9 0,12-19 0,-1 0 0,0 0 0,0-1 0,0 1 0,-1-1 0,1 1 0,0-1 0,-1 0 0,0 0 0,1 0 0,-1-1 0,0 1 0,-4 1 0,-1 0 0,1-1 0,-1-1 0,1 0 0,-11 1 0,12-1 0,-9 1 0,14-2 0,0 0 0,0 1 0,0-1 0,-1 0 0,1 0 0,0 0 0,0 0 0,0 0 0,-1 0 0,1-1 0,0 1 0,0 0 0,0-1 0,-1 1 0,1 0 0,0-1 0,0 0 0,0 1 0,0-1 0,0 0 0,0 1 0,0-1 0,0 0 0,0 0 0,0 0 0,1 0 0,-1 0 0,0 0 0,0-1 0,-2-1 0,0 0 0,0 0 0,0 0 0,0 0 0,0 0 0,-1 1 0,1-1 0,-1 1 0,0 0 0,0 0 0,1 1 0,-1-1 0,0 1 0,-1-1 0,1 1 0,0 1 0,0-1 0,-5 0 0,1 0 0,0-1 0,0 0 0,0 0 0,0-1 0,-9-5 0,11 5 0,-1 0 0,0 1 0,1-1 0,-1 1 0,0 0 0,0 1 0,-14-1 0,3 0 0,0 0 0,0-1 0,0-1 0,-29-10 0,-10-3 0,39 14 0,1 1 0,-28-1 0,-5 0 0,45 2 0,-1 0 0,1 0 0,-1-1 0,1 0 0,0 0 0,0-1 0,0 1 0,0-1 0,0 0 0,0-1 0,1 1 0,-1-1 0,1 0 0,0 0 0,0 0 0,1 0 0,-1-1 0,1 1 0,0-1 0,0 0 0,0 0 0,1 0 0,0-1 0,-3-9 0,-8-33 0,10 39 0,0-1 0,1 0 0,-1 1 0,2-1 0,-1-12 0,2 21-72,0 0 1,0 0-1,0 0 0,0 1 0,1-1 0,-1 0 0,0 0 0,0 1 1,1-1-1,-1 0 0,1 0 0,-1 1 0,1-1 0,-1 0 0,1 1 1,-1-1-1,1 1 0,0-1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1:39.663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791 5 24575,'0'0'0,"0"0"0,0 0 0,0 0 0,0 0 0,0 0 0,0 0 0,0-1 0,0 1 0,-1 0 0,1 0 0,0 0 0,0 0 0,0 0 0,0 0 0,0 0 0,0 0 0,0 0 0,0-1 0,0 1 0,0 0 0,0 0 0,0 0 0,0 0 0,0 0 0,0 0 0,-1 0 0,1 0 0,0 0 0,0 0 0,0 0 0,0 0 0,0 0 0,0 0 0,0 0 0,0 0 0,0 0 0,-1 0 0,1 0 0,0 0 0,0 0 0,0 0 0,0 0 0,0 0 0,0 0 0,0 0 0,-1 0 0,1 0 0,0 0 0,0 0 0,0 0 0,0 0 0,0 0 0,0 0 0,0 0 0,0 0 0,0 0 0,-1 0 0,-8 7 0,-7 11 0,4 19 0,15-47 0,1 0 0,0 1 0,1-1 0,8-13 0,-12 20 0,-8 8 0,-9 12 0,13-11 0,-1-1 0,0 1 0,0-1 0,-1 0 0,0 0 0,0 0 0,0-1 0,0 0 0,-1 0 0,1 0 0,-1-1 0,-9 5 0,-11 7 0,16-9 0,1 1 0,-1-2 0,0 0 0,0 0 0,0-1 0,-1 0 0,0-1 0,0 0 0,-19 3 0,27-7 0,0 1 0,1-1 0,0 0 0,-1 0 0,1 0 0,-1 0 0,1 0 0,0-1 0,0 1 0,0-1 0,0 1 0,0-1 0,0 0 0,0 1 0,-2-5 0,1 4 0,1-1 0,0 1 0,-1 0 0,1 0 0,-1 0 0,0 0 0,0 0 0,0 0 0,0 1 0,-3-2 0,1 1 0,0 1 0,0 0 0,0 0 0,0 1 0,0-1 0,0 1 0,0 0 0,0 1 0,0-1 0,0 1 0,0 0 0,0 0 0,0 0 0,0 1 0,0 0 0,1 0 0,-1 0 0,0 0 0,1 1 0,0 0 0,0 0 0,0 0 0,0 0 0,0 1 0,1-1 0,-5 6 0,-67 79 0,66-77 0,-1-1 0,1 0 0,-2-1 0,1 0 0,-1-1 0,-17 10 0,15-10 0,1 1 0,0 0 0,0 0 0,-18 21 0,26-25 0,0 1 0,1 0 0,0 0 0,0 0 0,1 0 0,-3 7 0,4-9 0,0 1 0,-1-1 0,1 0 0,-1 1 0,0-1 0,0 0 0,-1 0 0,1 0 0,-1-1 0,0 1 0,0-1 0,0 1 0,-8 5 0,5-5 0,4-3 0,-1 0 0,1 1 0,0-1 0,0 1 0,-1 0 0,1 0 0,0 0 0,0 0 0,-1 3 0,2-4 0,1 0 0,0 0 0,0 0 0,0 0 0,0 0 0,0 0 0,0 0 0,0 0 0,0 0 0,0 0 0,0 0 0,1 0 0,-1 0 0,0 0 0,1 0 0,-1 0 0,1 0 0,-1 0 0,1 0 0,-1 0 0,1-1 0,0 1 0,-1 0 0,1 0 0,0-1 0,0 1 0,0 0 0,-1-1 0,2 2 0,34 26-1365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4:24.475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359 513 24575,'-22'-14'0,"20"13"0,0 0 0,0 0 0,0 0 0,0 0 0,1 0 0,-1 0 0,0 0 0,1-1 0,-1 1 0,1-1 0,-1 1 0,1-1 0,-1 0 0,1 1 0,-1-4 0,-17-30 0,-2-1 0,-1 2 0,-28-32 0,47 62 0,-1 0 0,1 0 0,0 0 0,1-1 0,-1 0 0,1 1 0,0-1 0,0 0 0,0 0 0,1 0 0,-1 0 0,1-1 0,0-9 0,0 11 0,0 1 0,0-1 0,0 1 0,0 0 0,-1-1 0,0 1 0,1 0 0,-1 0 0,0 0 0,-1 0 0,-4-5 0,-35-30 0,1 1 0,36 30 0,-1 0 0,1-1 0,1 0 0,0 0 0,0 0 0,0 0 0,1-1 0,-3-12 0,5 18-136,-1 1-1,1-1 1,0 1-1,-1 0 1,0 0-1,1-1 1,-1 1-1,0 0 0,-3-2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4:27.041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37 54 24575,'-27'-38'0,"18"22"0,15 21 0,5 10-455,0 1 0,18 31 0,-25-38-6371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54.119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51 24575,'2'1'0,"0"1"0,0 0 0,0 0 0,0 0 0,0 1 0,0-1 0,0 0 0,-1 1 0,1-1 0,-1 1 0,0-1 0,2 4 0,4 8 0,10 5 0,-17-19 0,0 0 0,0 0 0,0 0 0,0 0 0,1 0 0,-1 0 0,0 1 0,0-1 0,0 0 0,0 0 0,0 0 0,0 0 0,0 0 0,0 0 0,0 0 0,0 0 0,1 0 0,-1 0 0,0 0 0,0 0 0,0 0 0,0 0 0,0 0 0,0 0 0,0 0 0,0 0 0,0 0 0,0 0 0,1 0 0,-1 0 0,0-1 0,0 1 0,0 0 0,0 0 0,0 0 0,0 0 0,0 0 0,0 0 0,0 0 0,0 0 0,0 0 0,0 0 0,0 0 0,0 0 0,0 0 0,0 0 0,1-1 0,-1 1 0,0 0 0,0 0 0,0 0 0,0 0 0,0 0 0,0 0 0,0 0 0,0 0 0,0 0 0,0 0 0,0-1 0,0 1 0,0 0 0,-1 0 0,-2-16 0,-3 0 0,4 13 0,1 1 0,-1-1 0,1 0 0,0 0 0,0 0 0,1 0 0,-2-7 0,11 25 0,-5-14 0,-5-12 0,-24-31 0,17 28 0,26 32 0,1 3 0,25 39 0,-16-21 0,-23-32 0,5 5 0,-14-26 0,-13-40 0,15 42 0,-2 1 0,1-1 0,-6-11 0,9 30 0,0-1 0,1 0 0,-1 1 0,4 9 0,-1-6 0,0-1 0,-1 1 0,0-1 0,-1 1 0,0 0 0,0 18 0,0 1 0,1 0 0,6 53 0,-6-73 0,0 1 0,0-1 0,1 0 0,0 0 0,0-1 0,7 13 0,-6-14-1365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29.156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1 70 24575,'3'2'0,"1"0"0,0-1 0,0 1 0,0-1 0,0 0 0,-1 0 0,1 0 0,0-1 0,1 1 0,-1-1 0,0 0 0,0 0 0,4-1 0,57-11 0,-47 7 0,88-27 0,-69 26 0,0 1 0,1 3 0,42 1 0,-25 1 0,82-10 0,-77 4 0,-55 5 0,1 1 0,0 0 0,-1 0 0,1 1 0,-1 0 0,1 0 0,-1 0 0,0 0 0,1 1 0,-1 0 0,7 3 0,0 3 0,0-1 0,-1 2 0,11 9 0,19 13 0,-13-11 0,-4-3 0,1-1 0,38 19 0,-35-20 0,0 1 0,43 34 0,-40-27 0,45 25 0,-65-42 0,0-1 0,0 0 0,0-1 0,1-1 0,-1 1 0,1-2 0,0 1 0,18 0 0,-16-1 0,0 0 0,0 1 0,-1 1 0,1 0 0,-1 1 0,15 7 0,31 10 0,-30-13-1365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05:54.495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1 1 24575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1:59.035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676 630 24575,'-1'3'0,"1"1"0,-1-1 0,0 1 0,0-1 0,-1 1 0,1-1 0,-1 0 0,0 0 0,1 1 0,-2-1 0,1 0 0,0-1 0,0 1 0,-1 0 0,0-1 0,1 1 0,-1-1 0,-5 3 0,-8 7 0,-1-2 0,-19 10 0,26-15 0,9-5 0,0 1 0,0 0 0,0-1 0,0 1 0,0-1 0,-1 1 0,1-1 0,0 0 0,0 1 0,0-1 0,-1 0 0,1 0 0,0 0 0,0 0 0,-1 0 0,1 0 0,0 0 0,0-1 0,0 1 0,-1 0 0,1-1 0,0 1 0,0 0 0,0-1 0,0 0 0,0 1 0,0-1 0,0 0 0,0 1 0,0-1 0,0 0 0,0 0 0,0 0 0,0 0 0,1 0 0,-1 0 0,0 0 0,1 0 0,-1 0 0,0-2 0,-2-5 0,0-1 0,0 1 0,1-1 0,-3-15 0,2 6 0,2 15 0,0 1 0,1-1 0,-1 0 0,1 0 0,-1 0 0,1 1 0,0-1 0,0 0 0,0 0 0,1 0 0,-1 0 0,1 1 0,1-5 0,-1 5 0,0 0 0,1 1 0,-1-1 0,0 0 0,1 1 0,0 0 0,-1-1 0,1 1 0,0 0 0,0 0 0,0 0 0,0 0 0,0 0 0,0 1 0,0-1 0,0 0 0,0 1 0,3-1 0,3 0 0,-1-1 0,1 1 0,-1 1 0,1-1 0,-1 2 0,1-1 0,-1 1 0,1 0 0,-1 0 0,1 1 0,-1 0 0,0 0 0,1 0 0,-1 1 0,-1 1 0,1-1 0,0 1 0,-1 0 0,0 0 0,0 1 0,0 0 0,0 0 0,7 9 0,-3-1 0,-9-11 0,0-1 0,0 1 0,0-1 0,0 1 0,1-1 0,-1 0 0,0 1 0,1-1 0,-1 0 0,1 0 0,-1 0 0,1 0 0,0 0 0,-1-1 0,1 1 0,0 0 0,-1-1 0,1 1 0,0-1 0,0 1 0,0-1 0,0 0 0,-1 0 0,1 0 0,0 0 0,2-1 0,11 0 0,-1-1 0,0 0 0,14-5 0,-13 3 0,-1 1 0,24-2 0,-38 5 0,0 0 0,0 0 0,0 0 0,0 0 0,0 0 0,0 0 0,-1-1 0,1 1 0,0 0 0,0 0 0,0 0 0,0 0 0,0 0 0,0 0 0,0 0 0,0 0 0,0-1 0,0 1 0,0 0 0,0 0 0,0 0 0,0 0 0,0 0 0,0 0 0,0 0 0,1-1 0,-1 1 0,0 0 0,0 0 0,0 0 0,0 0 0,0 0 0,0 0 0,0 0 0,0 0 0,0 0 0,0-1 0,0 1 0,1 0 0,-1 0 0,0 0 0,0 0 0,0 0 0,0 0 0,0 0 0,0 0 0,0 0 0,0 0 0,1 0 0,-1 0 0,0 0 0,0 0 0,0 0 0,0 0 0,0 0 0,0 0 0,0 0 0,1 0 0,-1 0 0,0 0 0,0 0 0,0 0 0,0 0 0,0 0 0,-13-7 0,-21-5 0,-8 8 0,1 2 0,-79 6 0,111-4 0,-45 8 0,40-5 0,0-1 0,0-1 0,-22 0 0,71-2 0,-1-1 0,1-2 0,-1-1 0,53-17 0,-70 18 0,0 1 0,0 0 0,29-1 0,-37 4 0,-1 1 0,1 0 0,-1 0 0,1 1 0,-1 0 0,1 0 0,-1 1 0,0 0 0,9 5 0,-16-7 0,0-1 0,0 1 0,0-1 0,0 1 0,0-1 0,1 1 0,-1-1 0,0 0 0,0 1 0,0-1 0,0 0 0,0 0 0,1 0 0,-1 0 0,0 0 0,0 0 0,0 0 0,0 0 0,0 0 0,1-1 0,-1 1 0,0 0 0,0-1 0,0 1 0,0-1 0,0 1 0,0-1 0,1 0 0,0-1 0,-1 0 0,1 0 0,-1-1 0,0 1 0,1 0 0,-1 0 0,0-1 0,-1 1 0,1-1 0,0 1 0,-1 0 0,1-5 0,1-8 0,-2 0 0,1 0 0,-3-19 0,-2 12 0,-1-1 0,-1 0 0,-1 1 0,-1 0 0,-12-22 0,10 20 0,10 23 0,-1 0 0,1 1 0,0-1 0,0 1 0,0-1 0,-1 0 0,1 1 0,0-1 0,-1 1 0,1-1 0,0 1 0,-1-1 0,1 1 0,-1-1 0,1 1 0,-1-1 0,1 1 0,-1 0 0,1-1 0,-1 1 0,1 0 0,-1-1 0,1 1 0,-1 0 0,0 0 0,1 0 0,-1-1 0,1 1 0,-2 0 0,1 1 0,0-1 0,0 0 0,0 1 0,0 0 0,0-1 0,0 1 0,0 0 0,0-1 0,0 1 0,0 0 0,1 0 0,-1 0 0,0 0 0,1-1 0,-2 2 0,-22 46 0,21-40 0,-24 64 0,25-66 0,0 0 0,1 0 0,0 0 0,0 0 0,0 0 0,1 0 0,0 1 0,0-1 0,1 0 0,1 7 0,1-11 0,2-9 0,2-11 0,2-20 0,-2-1 0,-2 0 0,-1-1 0,-2-61 0,8 200 0,-9-71 0,-3 116 0,1-174 0,-2-1 0,-11-45 0,-4-37 0,17 98 0,1 9 0,0-1 0,-1 0 0,0 1 0,0-1 0,0 1 0,-1-1 0,1 1 0,-2 0 0,1-1 0,-4-5 0,5 12 0,0 1 0,0 0 0,0 0 0,1-1 0,-1 1 0,0 0 0,1 0 0,-1 0 0,0 0 0,1 0 0,-1 0 0,1 0 0,0 0 0,-1 0 0,1 0 0,0 0 0,-1 3 0,-4 20 0,1 1 0,-2 46 0,-4 24 0,8-93 0,0-6 0,-2-17 0,-3-27 0,2-101 0,5 149 0,0 0 0,0 0 0,0 0 0,0 0 0,0 0 0,-1 0 0,1 0 0,0 0 0,0 0 0,0 0 0,0 0 0,0 0 0,0 0 0,0 0 0,-1 0 0,1 0 0,0 0 0,0 0 0,0 0 0,0 0 0,0 0 0,0 0 0,0-1 0,0 1 0,-1 0 0,1 0 0,0 0 0,0 0 0,0 0 0,0 0 0,0 0 0,0 0 0,0 0 0,0 0 0,0-1 0,0 1 0,0 0 0,0 0 0,0 0 0,0 0 0,0 0 0,0 0 0,0 0 0,0 0 0,0-1 0,0 1 0,0 0 0,0 0 0,0 0 0,0 0 0,0 0 0,0 0 0,0 0 0,0-1 0,0 1 0,0 0 0,-6 15 0,-5 24 0,-22 221 0,24-163 0,11-157 0,-2 28 0,7-55 0,-2 57 0,10-51 0,35-113 0,-49 192 0,1-5 0,1-1 0,-1 1 0,0-1 0,0 1 0,-1-1 0,1-10 0,-2 16 0,-1 0 0,1 0 0,0 0 0,-1 0 0,1 0 0,-1 0 0,0 1 0,0-1 0,1 0 0,-1 0 0,0 1 0,0-1 0,-1 1 0,1-1 0,0 1 0,0-1 0,-1 1 0,1 0 0,-1-1 0,1 1 0,-1 0 0,0 0 0,1 0 0,-1 0 0,0 1 0,0-1 0,1 0 0,-1 1 0,0-1 0,0 1 0,-2 0 0,-1-1 0,-1 1 0,1-1 0,0 1 0,0 1 0,-1-1 0,1 1 0,0 0 0,0 0 0,0 1 0,0-1 0,0 1 0,0 0 0,1 0 0,-1 1 0,0 0 0,1 0 0,0 0 0,0 0 0,0 0 0,0 1 0,-4 5 0,-4 3 0,1 1 0,1 0 0,1 0 0,-1 1 0,-10 23 0,11-14 0,0 1 0,2 0 0,0 1 0,2 0 0,0-1 0,2 2 0,1-1 0,1 0 0,4 42 0,-2-58 0,1 0 0,0-1 0,0 1 0,5 9 0,-6-16 0,-1 1 0,1-1 0,0 0 0,0 0 0,1 0 0,-1 0 0,0 0 0,1 0 0,-1 0 0,1 0 0,-1-1 0,1 1 0,0 0 0,0-1 0,0 0 0,0 1 0,0-1 0,0 0 0,0 0 0,3 1 0,-3-2 0,0-1 0,0 1 0,0 0 0,1-1 0,-1 0 0,0 0 0,-1 1 0,1-1 0,0 0 0,0 0 0,0-1 0,-1 1 0,1 0 0,0-1 0,-1 1 0,1-1 0,-1 1 0,0-1 0,3-3 0,25-39 0,-26 38 0,15-24 0,-1-1 0,-1 0 0,-2-1 0,-2-1 0,-1 0 0,8-39 0,-10 41 0,-7 24 0,0 1 0,0-1 0,0 1 0,-1-1 0,0 0 0,0 0 0,-1-11 0,0 18 0,0-1 0,0 1 0,0-1 0,0 1 0,0 0 0,-1-1 0,1 1 0,0-1 0,0 1 0,0 0 0,-1-1 0,1 1 0,0 0 0,0-1 0,-1 1 0,1 0 0,0 0 0,-1-1 0,1 1 0,0 0 0,-1 0 0,1-1 0,-1 1 0,1 0 0,0 0 0,-1 0 0,1 0 0,0 0 0,-1-1 0,1 1 0,-1 0 0,0 0 0,-17 5 0,-13 14 0,19-8 0,1 0 0,1 1 0,0 0 0,1 1 0,0 0 0,1 1 0,0 0 0,-11 27 0,4-1 0,2 1 0,-8 43 0,17-56 0,-6 18 0,39-154 0,-22 84 0,5-12 0,-11 33 0,0 4 0,-5 20 0,-11 35 0,-28 68 0,-9 36 0,51-159 0,1 1 0,-1-1 0,0 0 0,1 0 0,-1 0 0,0 1 0,0-1 0,0 0 0,0 0 0,0 0 0,0 0 0,0-1 0,0 1 0,0 0 0,0 0 0,0-1 0,-1 1 0,1 0 0,0-1 0,-1 1 0,1-1 0,0 0 0,-1 1 0,1-1 0,0 0 0,-1 0 0,1 0 0,-1 0 0,1 0 0,0 0 0,-1 0 0,1-1 0,0 1 0,-2-1 0,-11-2 0,1 0 0,-23-9 0,11 4 0,-5-1 0,17 5 0,-1 0 0,1 1 0,-1 1 0,0 0 0,-17 0 0,19 1 0,1 0 0,0-1 0,0 0 0,-20-6 0,-20-5 0,41 11 0,0 0 0,0 0 0,1-1 0,-1 0 0,1-1 0,0 0 0,-15-10 0,22 12 0,0-1 0,0 0 0,0 0 0,1 0 0,-1 0 0,1 0 0,0 0 0,0-1 0,0 1 0,1 0 0,-1 0 0,1-1 0,-1 1 0,1-4 0,0-1 0,0 1 0,0-1 0,1 1 0,0-1 0,2-9 0,-2 14 0,0 1 0,1 0 0,-1 0 0,0-1 0,1 1 0,0 0 0,0 0 0,-1 1 0,1-1 0,0 0 0,0 0 0,1 1 0,-1 0 0,0-1 0,0 1 0,1 0 0,2-1 0,52-15 0,-27 9 0,-25 6 0,-1 0 0,1-1 0,0 1 0,-1-1 0,0 0 0,1-1 0,-1 1 0,0 0 0,5-8 0,17-12 0,-26 23 0,0-1 0,0 1 0,0 0 0,0 0 0,0 0 0,1 0 0,-1 0 0,0 0 0,0 0 0,0 0 0,0 0 0,0 0 0,1 0 0,-1 0 0,0 0 0,0 0 0,0 0 0,0 0 0,0 0 0,1 0 0,-1 0 0,0 0 0,0 0 0,0 0 0,0 0 0,0 0 0,0 0 0,1 1 0,-1-1 0,0 0 0,0 0 0,0 0 0,0 0 0,0 0 0,0 0 0,0 0 0,1 1 0,-1-1 0,0 0 0,0 0 0,0 0 0,0 0 0,0 0 0,0 0 0,0 1 0,0-1 0,0 0 0,0 0 0,0 0 0,2 14 0,-2 14 0,-3 5 0,-3 1 0,0-1 0,-19 54 0,19-69 0,6-18 0,0 0 0,0 0 0,0 1 0,0-1 0,0 0 0,0 0 0,0 0 0,0 0 0,0 0 0,0 0 0,0 1 0,0-1 0,-1 0 0,1 0 0,0 0 0,0 0 0,0 0 0,0 0 0,0 0 0,0 0 0,0 0 0,0 0 0,-1 1 0,1-1 0,0 0 0,0 0 0,0 0 0,0 0 0,0 0 0,0 0 0,-1 0 0,1 0 0,0 0 0,0 0 0,0 0 0,0 0 0,0 0 0,0 0 0,-1 0 0,1 0 0,0 0 0,0 0 0,0-1 0,0 1 0,0 0 0,0 0 0,-1 0 0,1 0 0,0 0 0,0 0 0,0 0 0,0 0 0,0 0 0,0 0 0,0-1 0,0 1 0,0 0 0,-1 0 0,1 0 0,0 0 0,0 0 0,0 0 0,0-1 0,0 1 0,0 0 0,0 0 0,-9-17 0,-5-22 0,8 15 0,1-1 0,-2-31 0,6 46 0,1 0 0,0 0 0,1 0 0,0 0 0,0 1 0,1-1 0,0 0 0,6-16 0,-6 24 0,0 0 0,0 0 0,0 0 0,0 0 0,0 0 0,0 0 0,0 0 0,1 1 0,-1-1 0,1 1 0,-1 0 0,1 0 0,-1 0 0,1 0 0,0 0 0,-1 0 0,6 0 0,3-1 0,-1 1 0,1-1 0,15 2 0,-23 1 0,0-1 0,0 1 0,0 1 0,0-1 0,0 0 0,0 1 0,-1-1 0,1 1 0,0 0 0,-1 0 0,1 0 0,-1 0 0,0 1 0,0-1 0,0 1 0,0-1 0,0 1 0,1 3 0,5 5 0,-2 1 0,11 23 0,-15-29 0,16 48 0,-17-51 0,0 0 0,0 0 0,-1 0 0,1 0 0,-1 0 0,0 1 0,0-1 0,0 0 0,-1 0 0,1 0 0,-1 1 0,1-1 0,-1 0 0,-2 4 0,1-10 0,0 0 0,1 0 0,-1-1 0,1 1 0,0-1 0,0 0 0,0 1 0,-1-7 0,0-5 0,-1 1 0,2-2 0,0 1 0,2-26 0,-1 37 0,1 0 0,-1 0 0,1 0 0,-1 0 0,1 0 0,0 0 0,1 0 0,-1 1 0,1-1 0,-1 1 0,1-1 0,0 1 0,1-1 0,-1 1 0,0 0 0,1 0 0,0 0 0,0 0 0,-1 1 0,2-1 0,-1 1 0,0 0 0,4-3 0,-5 5 0,-1 0 0,0 0 0,1 0 0,-1 0 0,0 0 0,1 1 0,-1-1 0,0 0 0,0 1 0,1-1 0,-1 0 0,0 1 0,0 0 0,1-1 0,-1 1 0,0 0 0,0-1 0,0 1 0,0 0 0,0 0 0,0 0 0,0 0 0,0 0 0,-1 0 0,1 0 0,0 0 0,0 1 0,-1-1 0,1 2 0,18 38 0,-15-28 0,-1 1 0,-1 0 0,0 0 0,0-1 0,-1 1 0,-1 0 0,-1 0 0,0 0 0,0 0 0,-2 0 0,-7 26 0,10-40 0,0 1 0,0-1 0,0 0 0,0 1 0,0-1 0,0 0 0,0 1 0,0-1 0,0 0 0,0 0 0,0 1 0,0-1 0,0 0 0,-1 1 0,1-1 0,0 0 0,0 0 0,0 1 0,0-1 0,-1 0 0,1 0 0,0 0 0,0 1 0,0-1 0,-1 0 0,1 0 0,0 0 0,0 0 0,-1 1 0,1-1 0,0 0 0,0 0 0,-1 0 0,1 0 0,0 0 0,-1 0 0,1 0 0,0 0 0,0 0 0,-1 0 0,1 0 0,0 0 0,-1 0 0,1 0 0,-1 0 0,-5-15 0,1-24 0,9 2 0,2 23 0,-5 14 0,-1 0 0,1-1 0,-1 1 0,1 0 0,-1 0 0,1 1 0,-1-1 0,1 0 0,-1 0 0,1 0 0,-1 0 0,0 0 0,1 0 0,-1 1 0,1-1 0,-1 0 0,1 0 0,-1 0 0,0 1 0,1-1 0,-1 0 0,0 1 0,1-1 0,-1 0 0,0 1 0,1-1 0,-1 1 0,0-1 0,0 0 0,0 1 0,1-1 0,-1 1 0,0 0 0,3 5 0,0 1 0,0 0 0,-1 0 0,0 1 0,0-1 0,-1 0 0,0 1 0,0-1 0,-1 0 0,0 1 0,0-1 0,-1 1 0,-2 10 0,3-16 0,-1-1 0,0 1 0,1-1 0,-1 0 0,0 1 0,0-1 0,0 0 0,0 1 0,0-1 0,0 0 0,0 0 0,0 0 0,0 0 0,0 0 0,-1 0 0,1 0 0,0 0 0,-1-1 0,-2 2 0,0-1 0,0 0 0,0 0 0,0 0 0,0-1 0,0 1 0,0-1 0,-8-1 0,5 0 0,-1 0 0,0 0 0,1-1 0,-1 0 0,1-1 0,-1 1 0,-12-8 0,16 7 0,-1-1 0,0 1 0,1-1 0,0 0 0,0 0 0,0-1 0,0 1 0,1-1 0,0 0 0,0 0 0,0 0 0,0 0 0,1 0 0,0-1 0,0 1 0,0-1 0,1 1 0,0-1 0,0 0 0,0 0 0,1 1 0,0-1 0,1-11 0,0 6 0,1 0 0,1 0 0,-1 0 0,2 0 0,0 0 0,0 1 0,1 0 0,0 0 0,0 0 0,2 0 0,10-13 0,4 4 0,-21 19 0,0-1 0,1 1 0,-1-1 0,1 1 0,-1-1 0,1 1 0,-1 0 0,1-1 0,-1 1 0,1-1 0,-1 1 0,1 0 0,-1-1 0,1 1 0,0 0 0,-1 0 0,1 0 0,-1-1 0,1 1 0,0 0 0,-1 0 0,1 0 0,0 0 0,-1 0 0,1 0 0,0 0 0,-1 0 0,1 0 0,-1 1 0,1-1 0,0 0 0,-1 0 0,1 0 0,-1 1 0,2-1 0,-3 1 0,1 0 0,0-1 0,0 1 0,0 0 0,-1 0 0,1-1 0,-1 1 0,1-1 0,0 1 0,-1 0 0,1-1 0,-1 1 0,1-1 0,-1 1 0,1-1 0,-1 1 0,0-1 0,1 1 0,-1-1 0,1 0 0,-1 1 0,0-1 0,1 0 0,-1 0 0,0 1 0,0-1 0,1 0 0,-1 0 0,0 0 0,-1 0 0,-23 5 0,5-2 0,-1 0 0,-1-1 0,-24 0 0,44-2 0,0 1 0,0-1 0,1 0 0,-1 1 0,0 0 0,0 0 0,1-1 0,-1 1 0,0 0 0,1 0 0,-1 0 0,1 1 0,-1-1 0,1 0 0,0 0 0,-1 1 0,1-1 0,0 1 0,-2 3 0,-19 35 0,19-33 0,-40 80 0,45-84 0,6-8 0,15-12 0,-14 10 0,285-200 0,-285 199 0,-1 0 0,0-1 0,0 1 0,-1-2 0,0 1 0,-1-1 0,0 0 0,0 0 0,6-18 0,-11 27 0,-1 0 0,1 0 0,-1 0 0,0 1 0,1-1 0,-1 0 0,0 0 0,1 0 0,-1 0 0,0 0 0,0 0 0,0 0 0,0 0 0,0 1 0,0-1 0,0 0 0,0 0 0,0 0 0,-1 0 0,1 0 0,0 0 0,0 0 0,-1 0 0,1 1 0,-1-1 0,1 0 0,-1 0 0,1 1 0,-1-1 0,-1-1 0,1 1 0,-2 0 0,1 0 0,0 0 0,0 0 0,0 1 0,0-1 0,0 1 0,-1-1 0,1 1 0,0 0 0,0 0 0,-4 0 0,-8 1 0,0 1 0,-27 6 0,35-6 0,-1 0 0,0 0 0,1 0 0,0 1 0,-1 0 0,1 0 0,1 0 0,-1 1 0,0 0 0,1 0 0,0 1 0,0-1 0,0 1 0,0 0 0,1 1 0,0-1 0,0 1 0,0-1 0,1 1 0,0 0 0,-4 10 0,-7 3 0,12-17 0,0 0 0,0 0 0,0 1 0,0-1 0,0 1 0,1-1 0,-1 1 0,1-1 0,0 1 0,-2 4 0,4-7 0,-1 1 0,1-1 0,-1 0 0,1 1 0,-1-1 0,1 0 0,-1 0 0,1 1 0,-1-1 0,1 0 0,0 0 0,-1 0 0,1 0 0,-1 0 0,1 0 0,0 0 0,-1 0 0,1 0 0,-1 0 0,1 0 0,-1 0 0,1 0 0,0-1 0,-1 1 0,1 0 0,0-1 0,24-5 0,-20 4 0,16-3 0,24-6 0,1-2 0,54-25 0,-94 35 0,-6 1 0,-15 2 0,-23 6 0,-73 21 0,-32 10 0,118-26 0,23-6 0,17-3 0,32-2-1365,-20 0-5461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3:08.395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729 1 24575,'4'2'0,"0"1"0,0 0 0,0 0 0,0 0 0,-1 1 0,0-1 0,1 1 0,-1 0 0,0 0 0,-1 0 0,1 1 0,-1-1 0,0 0 0,0 1 0,2 8 0,-1-7 0,-2 1 0,1 0 0,-1 0 0,0 0 0,0 0 0,-1 0 0,0 0 0,0 0 0,-1 0 0,-2 11 0,2-15 0,0-1 0,0 0 0,-1 0 0,1 0 0,0 0 0,-1 0 0,1 0 0,-1 0 0,0-1 0,0 1 0,1-1 0,-1 1 0,0-1 0,0 1 0,-1-1 0,1 0 0,0 0 0,0 0 0,-1 0 0,1-1 0,0 1 0,-3 0 0,-5 1 0,1-1 0,-1 1 0,0-2 0,-10 1 0,-12-1 0,-1 2 0,-43 8 0,-46 20 0,79-20 0,34-7 0,-1-1 0,1 0 0,-1 0 0,-18 0 0,-221 3 0,247-5 3,0 1 0,-1 0 0,1-1 0,-1 1 0,1 0 0,0 0 0,0 0 0,-1 0 0,-1 2 0,-16 6 9,20-9-58,-1 0 1,0 0 0,1 0-1,-1 0 1,1 0 0,-1 0-1,0 0 1,1 0-1,-1 0 1,1 0 0,-1-1-1,1 1 1,-1 0-1,0 0 1,1-1 0,-1 1-1,1 0 1,-1-1 0,1 1-1,-1 0 1,1-1-1,0 1 1,-1-1 0,1 1-1,-1-1 1,1 1-1,0-1 1,-1 1 0,1-1-1,0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3:14.557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62 267 24575,'-12'-23'0,"3"5"0,0 0 0,-9-30 0,13 31 0,3 13 0,1-1 0,-1 1 0,1-1 0,0 1 0,0-1 0,1 1 0,-1-8 0,2 11 0,-1 0 0,0 0 0,1 0 0,-1 0 0,1 0 0,-1 0 0,1 0 0,-1 0 0,1 0 0,0 0 0,0 0 0,-1 1 0,1-1 0,0 0 0,0 0 0,0 1 0,0-1 0,0 0 0,0 1 0,0-1 0,0 1 0,0-1 0,0 1 0,0 0 0,0 0 0,0-1 0,0 1 0,1 0 0,-1 0 0,0 0 0,0 0 0,0 0 0,0 0 0,0 0 0,2 1 0,2 0 0,0-1 0,1 2 0,-1-1 0,0 1 0,0-1 0,0 1 0,0 1 0,0-1 0,-1 1 0,1 0 0,-1 0 0,0 0 0,1 0 0,-1 1 0,-1 0 0,7 8 0,-6-8 0,-1 0 0,1 0 0,0 0 0,0-1 0,0 1 0,0-1 0,0 0 0,1 0 0,0-1 0,-1 1 0,1-1 0,0 0 0,0 0 0,0-1 0,0 1 0,11 0 0,-16-2 0,1 0 0,0 0 0,0 0 0,-1 0 0,1 0 0,0 0 0,0-1 0,0 1 0,-1 0 0,1 0 0,0-1 0,-1 1 0,1 0 0,0-1 0,-1 1 0,1-1 0,0 1 0,-1-1 0,1 1 0,-1-1 0,1 0 0,-1 1 0,1-1 0,-1 0 0,0 1 0,1-1 0,-1 0 0,0 1 0,1-1 0,-1 0 0,0 0 0,0 1 0,0-1 0,0 0 0,0 0 0,1 0 0,-1 1 0,-1-2 0,-4-39 0,1 10 0,4 30 0,0 1 0,0-1 0,0 0 0,1 0 0,-1 1 0,0-1 0,0 0 0,0 1 0,1-1 0,-1 0 0,0 1 0,1-1 0,-1 0 0,1 1 0,-1-1 0,1 0 0,-1 1 0,1-1 0,-1 1 0,1-1 0,-1 1 0,1 0 0,0-1 0,-1 1 0,1-1 0,0 1 0,-1 0 0,1 0 0,0-1 0,-1 1 0,1 0 0,1 0 0,0 0 0,0 1 0,0-1 0,0 1 0,0 0 0,0-1 0,0 1 0,-1 0 0,1 0 0,0 0 0,0 1 0,-1-1 0,2 2 0,4 3 0,0 1 0,-1 0 0,0 0 0,8 12 0,-8-6 0,-4-8 0,0 1 0,1-1 0,-1-1 0,1 1 0,7 8 0,-10-12 0,0-1 0,1 0 0,-1 1 0,1-1 0,-1 0 0,1 1 0,-1-1 0,1 0 0,-1 1 0,1-1 0,-1 0 0,1 0 0,-1 0 0,1 0 0,0 1 0,-1-1 0,1 0 0,-1 0 0,1 0 0,-1 0 0,1 0 0,0 0 0,-1-1 0,2 1 0,-1-1 0,0 0 0,0 1 0,1-1 0,-1 0 0,0 0 0,0 0 0,0-1 0,0 1 0,0 0 0,0 0 0,-1 0 0,1-1 0,0 1 0,0-2 0,9-21 0,-9 20 0,1-1 0,0 0 0,0 1 0,0 0 0,1-1 0,0 1 0,4-5 0,-7 8 0,1 0 0,0 0 0,-1 0 0,1 0 0,0 0 0,0 0 0,-1 0 0,1 1 0,0-1 0,0 0 0,0 0 0,0 1 0,0-1 0,0 1 0,0-1 0,1 1 0,-1-1 0,0 1 0,0 0 0,0 0 0,0-1 0,0 1 0,1 0 0,-1 0 0,0 0 0,0 0 0,0 0 0,1 1 0,-1-1 0,0 0 0,0 0 0,0 1 0,0-1 0,2 1 0,1 3 0,0-1 0,0 1 0,-1 0 0,1 0 0,-1 0 0,5 9 0,19 21 0,-26-32 0,0-1 0,0 0 0,1 0 0,-1 0 0,0 0 0,1 0 0,-1 0 0,1 0 0,0 0 0,-1-1 0,1 1 0,-1-1 0,1 1 0,0-1 0,0 0 0,-1 1 0,1-1 0,0 0 0,2 0 0,-3-1 0,1 0 0,0 1 0,0-1 0,0 0 0,-1 0 0,1 0 0,-1 0 0,1-1 0,-1 1 0,1 0 0,-1-1 0,0 1 0,1-1 0,-1 1 0,0-1 0,0 0 0,0 1 0,0-1 0,-1 0 0,2-2 0,14-45 0,-13 36 0,1-3 0,-3 11 0,0 0 0,0 0 0,0 0 0,0 0 0,1 0 0,0 1 0,0-1 0,1 0 0,-1 1 0,1-1 0,3-3 0,-4 7 0,0 1 0,-1-1 0,1 1 0,0 0 0,0-1 0,-1 1 0,1 0 0,0 0 0,0 0 0,0 0 0,0 0 0,-1 1 0,1-1 0,0 1 0,0-1 0,-1 1 0,1-1 0,0 1 0,-1 0 0,1 0 0,2 1 0,37 28 0,-25-17 0,29 26 0,-44-40 0,0 1 0,0-1 0,-1 1 0,1-1 0,-1 1 0,1-1 0,0 1 0,-1-1 0,1 0 0,-1 1 0,1-1 0,-1 0 0,1 0 0,-1 1 0,0-1 0,1 0 0,-1 0 0,0 1 0,0-1 0,0 0 0,1 0 0,-1 0 0,0 1 0,0-1 0,0-1 0,-3-8 0,2 10 0,1 0 0,-1 0 0,0 0 0,1 0 0,-1 0 0,0 1 0,1-1 0,-1 0 0,1 0 0,-1 0 0,0 1 0,1-1 0,-1 0 0,1 1 0,-1-1 0,0 0 0,1 1 0,-1-1 0,1 1 0,-1-1 0,0 2 0,-2 1 0,-1 0 0,0-1 0,0 1 0,0-1 0,0 0 0,0 0 0,-1 0 0,1 0 0,0-1 0,-1 0 0,0 1 0,1-2 0,-1 1 0,1-1 0,-1 1 0,0-1 0,1-1 0,-1 1 0,-5-1 0,3-1 0,0 0 0,0 0 0,0 0 0,0-1 0,0 0 0,0-1 0,1 1 0,0-1 0,0 0 0,0-1 0,-8-7 0,13 11 0,0 0 0,-1 0 0,1-1 0,-1 1 0,1 0 0,-1 0 0,0 0 0,1 1 0,-1-1 0,0 0 0,0 1 0,1-1 0,-1 1 0,0-1 0,0 1 0,0 0 0,0 0 0,0 0 0,1 0 0,-1 0 0,0 0 0,0 1 0,0-1 0,0 0 0,1 1 0,-1 0 0,0-1 0,0 1 0,1 0 0,-1 0 0,-2 2 0,-2 1 0,1 0 0,-1 1 0,1 0 0,1 0 0,-1 0 0,-7 12 0,0 1 0,3-6 0,1 0 0,0 1 0,-6 15 0,14-28 0,0 0 0,0 0 0,0 0 0,0 0 0,0 0 0,-1 0 0,1 0 0,0 0 0,0 1 0,0-1 0,0 0 0,0 0 0,0 0 0,0 0 0,0 0 0,0 0 0,0 1 0,0-1 0,0 0 0,0 0 0,0 0 0,0 0 0,0 0 0,0 0 0,0 1 0,0-1 0,0 0 0,0 0 0,0 0 0,0 0 0,0 0 0,1 0 0,-1 0 0,0 0 0,0 1 0,0-1 0,0 0 0,0 0 0,0 0 0,0 0 0,0 0 0,0 0 0,1 0 0,-1 0 0,0 0 0,0 0 0,0 0 0,0 0 0,0 0 0,0 0 0,0 0 0,1 1 0,-1-1 0,0 0 0,0 0 0,0 0 0,0-1 0,0 1 0,1 0 0,11-4 0,11-10 0,29-27-1365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4:07.956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0 1 24575,'5'54'0,"-5"-52"0,1 0 0,-1 0 0,1 1 0,-1-1 0,1 0 0,0 0 0,0 0 0,0 0 0,0 0 0,0 0 0,0 0 0,0 0 0,1-1 0,-1 1 0,1 0 0,0-1 0,-1 1 0,1-1 0,0 0 0,0 0 0,3 3 0,-5-7 0,0 1 0,-1 0 0,1 0 0,0-1 0,-1 1 0,0 0 0,0 0 0,1 0 0,-1 0 0,-1 0 0,0-2 0,-1-2 0,-6-10 0,9 32 0,9 31 0,-8-44 0,1 2 0,0 0 0,1 0 0,0 0 0,-1-1 0,2 1 0,-1-1 0,0 1 0,8 6 0,-15-50 0,0 26-119,2 6-5,-1 1-1,1-1 0,1 0 1,-1 0-1,1 0 1,0 0-1,1 0 0,0 0 1,1-9-1,2 6-6701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2:49.800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1606 80 24575,'0'-3'0,"1"1"0,-1 0 0,1 0 0,0 0 0,0 0 0,0 0 0,0 0 0,0 0 0,0 0 0,0 0 0,1 0 0,-1 0 0,1 1 0,-1-1 0,1 1 0,0-1 0,-1 1 0,1-1 0,0 1 0,2-1 0,-2 1 0,-1 0 0,1 1 0,-1-1 0,1 0 0,-1 0 0,1 0 0,-1 0 0,0-1 0,0 1 0,0 0 0,1-1 0,-1 1 0,0 0 0,-1-1 0,1 1 0,0-1 0,0 0 0,-1 1 0,1-1 0,-1 0 0,1 1 0,-1-1 0,1 0 0,-1 1 0,0-1 0,0-3 0,-1 5 0,0-1 0,0 1 0,0 0 0,0 0 0,0 0 0,0 0 0,0 0 0,-1 0 0,1 0 0,0 1 0,0-1 0,0 0 0,0 0 0,0 1 0,1-1 0,-1 1 0,0-1 0,0 1 0,0-1 0,-1 2 0,-22 10 0,8 0 0,-4 2 0,20-14 0,0 0 0,0-1 0,0 1 0,0 0 0,0 0 0,0 0 0,0 0 0,0 0 0,0-1 0,0 1 0,0 0 0,0 0 0,0 0 0,0 0 0,0 0 0,0-1 0,0 1 0,0 0 0,0 0 0,0 0 0,0 0 0,0 0 0,0 0 0,-1 0 0,1-1 0,0 1 0,0 0 0,0 0 0,0 0 0,0 0 0,0 0 0,-1 0 0,1 0 0,0 0 0,0 0 0,0 0 0,0 0 0,0 0 0,0 0 0,-1 0 0,1 0 0,0 0 0,0 0 0,0 0 0,0 0 0,0 0 0,-1 0 0,1 0 0,0 0 0,0 0 0,0 0 0,0 0 0,0 0 0,-1 0 0,1 0 0,0-1 0,0 1 0,-1-1 0,1 1 0,0-1 0,0 1 0,-1-1 0,1 1 0,0-1 0,-1 1 0,1 0 0,-1-1 0,1 1 0,0-1 0,-1 1 0,1 0 0,-1 0 0,1-1 0,-1 1 0,1 0 0,-1 0 0,0 0 0,1-1 0,-1 1 0,1 0 0,-1 0 0,1 0 0,-1 0 0,1 0 0,-1 0 0,0 0 0,1 0 0,-1 0 0,1 0 0,-1 1 0,-27-2 0,25 1 0,-7 1 0,0 1 0,-1-1 0,1 2 0,0-1 0,0 2 0,-19 7 0,17-5 0,0-2 0,0 0 0,-23 5 0,-42 8 0,33-6 0,27-7 0,1 0 0,-1-1 0,-1 0 0,-17-1 0,27-1 0,1-1 0,-1 2 0,0-1 0,1 1 0,-9 3 0,-31 6 0,18-8 0,0 2 0,-54 17 0,-17 4 0,87-23 0,31-11 0,-54 13 0,3-2 0,18 0 0,1-1 0,-1 0 0,0-1 0,-20-2 0,-32 3 0,58 0 0,-1 0 0,1 1 0,-1 0 0,1 0 0,-9 6 0,8-5 0,0 0 0,0 0 0,0-1 0,-11 2 0,-26 8 0,38-10 0,-1 0 0,1-1 0,-1 0 0,0 0 0,-12 0 0,-6-2 0,16-1 0,1 0 0,0 2 0,-1-1 0,1 1 0,-1 1 0,1 0 0,-21 7 0,7 0 0,0-1 0,-35 5 0,3 0 0,34-8-1365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2:51.110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7 2 24575,'-2'0'0,"-2"-2"0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3:47.355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219 1013 24575,'-1'2'0,"0"-1"0,1 0 0,-1 1 0,0-1 0,0 0 0,0 0 0,0 0 0,0 0 0,0 0 0,0 0 0,0 0 0,0 0 0,0 0 0,-1 0 0,1-1 0,0 1 0,-1 0 0,1-1 0,0 1 0,-1-1 0,1 0 0,-1 1 0,-2-1 0,-36 6 0,28-8 0,1 0 0,0-1 0,1-1 0,-1 0 0,1 0 0,-1-1 0,1-1 0,1 1 0,-1-1 0,1-1 0,-15-13 0,23 19 0,0 0 0,0 0 0,0 0 0,0 0 0,1 0 0,-1 0 0,1 0 0,-1 0 0,0 0 0,1 0 0,0 0 0,-1 0 0,1 0 0,0 0 0,-1 0 0,1-1 0,0 1 0,0 0 0,0 0 0,0 0 0,0 0 0,1-3 0,-1 1 0,1 0 0,0-1 0,1 1 0,-1 0 0,0 0 0,1 0 0,4-5 0,0-1 0,1 1 0,0 1 0,0-1 0,12-8 0,25-11 0,-37 24 0,0 0 0,0-1 0,0 0 0,-1-1 0,0 1 0,0-1 0,0 0 0,0-1 0,-1 1 0,6-8 0,-11 13 0,0 0 0,0 0 0,-1 0 0,1 0 0,0 0 0,0 0 0,0 0 0,0 0 0,0 0 0,0 0 0,0 0 0,0 0 0,0 0 0,0 0 0,0 0 0,0 0 0,0 0 0,-1 0 0,1 0 0,0 0 0,0-1 0,0 1 0,0 0 0,0 0 0,0 0 0,0 0 0,0 0 0,0 0 0,0 0 0,0 0 0,0 0 0,0 0 0,0 0 0,0 0 0,0 0 0,0-1 0,0 1 0,0 0 0,0 0 0,0 0 0,0 0 0,0 0 0,0 0 0,0 0 0,0 0 0,0 0 0,0 0 0,0 0 0,0 0 0,0-1 0,0 1 0,0 0 0,0 0 0,1 0 0,-1 0 0,0 0 0,0 0 0,0 0 0,-10 5 0,-10 12 0,9 5 0,11-17 0,10-13 0,-6 3 0,30-33 0,43-38 0,-68 69 0,-19 13 0,-16 15 0,16-10 0,-17 15 0,27-26 0,0 0 0,-1 0 0,1 0 0,0 0 0,0 0 0,0 0 0,0 0 0,0 0 0,0 1 0,0-1 0,0 0 0,0 0 0,0 0 0,-1 0 0,1 0 0,0 0 0,0 0 0,0 0 0,0 0 0,0 0 0,0 0 0,0 0 0,0 0 0,-1 0 0,1 0 0,0 0 0,0 0 0,0 0 0,0 0 0,0 0 0,0 0 0,-1 0 0,1 0 0,0 0 0,0 0 0,0 0 0,0 0 0,0 0 0,0 0 0,0 0 0,0 0 0,-1 0 0,1-1 0,0 1 0,0 0 0,0 0 0,0 0 0,0 0 0,0 0 0,0 0 0,0 0 0,0 0 0,0-1 0,0 1 0,0 0 0,0 0 0,0 0 0,0 0 0,0 0 0,0 0 0,0 0 0,0-1 0,0 1 0,0 0 0,0 0 0,3-13 0,9-11 0,-12 22 0,1 1 0,0-1 0,0 1 0,0-1 0,0 1 0,0-1 0,0 1 0,0 0 0,0 0 0,1-1 0,-1 1 0,0 0 0,1 0 0,-1 0 0,1 0 0,-1 0 0,1 1 0,0-1 0,-1 0 0,1 1 0,0-1 0,-1 1 0,1 0 0,0 0 0,0-1 0,-1 1 0,1 0 0,0 0 0,0 0 0,-1 1 0,1-1 0,0 0 0,-1 1 0,1-1 0,0 1 0,-1 0 0,1-1 0,0 1 0,-1 0 0,1 0 0,-1 0 0,0 0 0,1 0 0,-1 0 0,2 3 0,1 0 0,0 0 0,-1 0 0,0 0 0,1 1 0,-2-1 0,1 1 0,0 0 0,-1 0 0,0 0 0,0 0 0,-1 0 0,1 1 0,-1-1 0,0 6 0,-2 0 0,0 0 0,-1 0 0,0 0 0,-1 0 0,0 0 0,-1-1 0,0 1 0,-7 10 0,8-14 0,3-5 0,-4 6 0,1 0 0,-1 0 0,-1 0 0,1 0 0,-1-1 0,-1 1 0,-8 8 0,12-14 0,-1 0 0,1 0 0,-1 0 0,1-1 0,-1 1 0,0-1 0,1 0 0,-1 0 0,0 0 0,0 0 0,0 0 0,0 0 0,0-1 0,-5 1 0,7-1 0,-1-1 0,1 1 0,0 0 0,-1-1 0,1 1 0,0-1 0,0 1 0,-1-1 0,1 0 0,0 1 0,0-1 0,0 0 0,0 0 0,0 0 0,0 0 0,0 0 0,0 0 0,0 0 0,0 0 0,0 0 0,1 0 0,-1 0 0,0-1 0,1 1 0,-1 0 0,1-1 0,-1 1 0,1 0 0,0-1 0,0 1 0,0 0 0,-1-3 0,1 1 0,1 1 0,-1-1 0,0 1 0,0-1 0,1 1 0,0-1 0,-1 1 0,1-1 0,0 1 0,0 0 0,0-1 0,0 1 0,1 0 0,-1 0 0,1 0 0,-1 0 0,4-2 0,34-32 0,-31 31 0,2-1 0,-10 13 0,-14 14 0,10-16 0,-1-1 0,0 0 0,0-1 0,-1 1 0,1-1 0,-1 0 0,1 0 0,-1-1 0,0 1 0,0-1 0,0-1 0,-12 3 0,16-4 0,0 0 0,-1 0 0,1 0 0,0 0 0,0 0 0,0-1 0,0 1 0,0-1 0,0 1 0,0-1 0,0 0 0,0 0 0,0 0 0,0 0 0,0 0 0,-2-2 0,2 1 0,0 0 0,1-1 0,-1 1 0,1 0 0,-1 0 0,1-1 0,0 1 0,0-1 0,0 1 0,0-1 0,1 1 0,-1-1 0,1 0 0,-1 1 0,1-1 0,0-4 0,0 3 0,0 1 0,0-1 0,0 0 0,0 0 0,0 1 0,1-1 0,0 0 0,0 0 0,0 1 0,0-1 0,0 1 0,4-7 0,-2 7 0,0 0 0,0 0 0,1 0 0,-1 0 0,1 1 0,-1-1 0,1 1 0,0 0 0,0 0 0,7-2 0,-8 3 0,0-1 0,0 1 0,1-1 0,-1 1 0,0-1 0,-1 0 0,1 0 0,0 0 0,-1 0 0,1-1 0,-1 1 0,1-1 0,2-4 0,-3 3 0,0-2 0,-1 1 0,1 0 0,-1 0 0,0 0 0,0-1 0,-1-8 0,1 11 0,0 0 0,-1 0 0,1 0 0,0 1 0,1-1 0,-1 0 0,0 1 0,1-1 0,0 1 0,-1 0 0,1-1 0,0 1 0,0 0 0,0 0 0,1 0 0,3-2 0,47-30 0,-26 19 0,-19 8 0,0 1 0,-1-1 0,0 0 0,11-14 0,-13 14 0,1 0 0,0 1 0,0-1 0,0 2 0,1-1 0,0 1 0,11-7 0,9-7 0,-27 19 0,0 0 0,0 0 0,0 0 0,0 0 0,0 0 0,0 0 0,0 0 0,0 0 0,0 0 0,0 0 0,0 0 0,0 0 0,0 0 0,-1 0 0,1 0 0,0 0 0,0 0 0,0 0 0,0 0 0,0 0 0,0 0 0,0 0 0,0 0 0,0 0 0,0 0 0,0 0 0,0 0 0,0 0 0,0 0 0,0 0 0,0 0 0,0 0 0,0 0 0,-1 0 0,1 0 0,0-1 0,-17 13 0,11-8 0,1 1 0,-1 1 0,2-1 0,-1 1 0,0 0 0,1 0 0,-5 10 0,7-11 0,-1 0 0,1 0 0,-1-1 0,0 1 0,-1-1 0,1 0 0,-1 0 0,0 0 0,0 0 0,0-1 0,0 1 0,0-1 0,-1 0 0,-5 2 0,37-31 0,-19 21 0,2-2 0,-1 1 0,2 0 0,-1 1 0,0-1 0,1 2 0,0 0 0,0 0 0,21-3 0,-32 7 0,0 0 0,1 0 0,-1 0 0,1 0 0,-1 0 0,1 0 0,-1 0 0,1 0 0,-1 0 0,1 0 0,-1 0 0,0 0 0,1 1 0,-1-1 0,1 0 0,-1 0 0,0 0 0,1 1 0,-1-1 0,0 0 0,1 1 0,-1-1 0,0 0 0,1 1 0,-1-1 0,0 0 0,0 1 0,1-1 0,-1 1 0,0-1 0,0 0 0,0 1 0,1 0 0,-2 20 0,-14 17 0,-12 25 0,-74 60 0,96-115 0,-1 1 0,2 0 0,-1 1 0,1-1 0,1 1 0,-6 19 0,-5 16 0,65-110 0,-41 54 0,1 1 0,1-1 0,-1 2 0,2 0 0,-1 0 0,1 1 0,18-8 0,1-2 0,-29 14 0,0 1 0,-1 0 0,1-1 0,0 1 0,-1-1 0,0 0 0,0 0 0,2-4 0,5-10 0,-2 7 0,0 0 0,1 1 0,0 0 0,0 0 0,1 1 0,1 0 0,-1 0 0,1 1 0,1 1 0,16-10 0,2 1 0,-13 8 0,0 0 0,-1-1 0,0-1 0,15-13 0,-27 21 0,15-15 0,1 1 0,0 1 0,33-20 0,-52 36 0,0-1 0,0 0 0,0 0 0,0 0 0,1 0 0,-1 0 0,0 0 0,0 0 0,0 0 0,0 0 0,0 0 0,1 0 0,-1-1 0,0 1 0,0 0 0,0 0 0,0 0 0,0 0 0,0 0 0,1 0 0,-1 0 0,0 0 0,0 0 0,0 0 0,0 0 0,0 0 0,0-1 0,0 1 0,0 0 0,0 0 0,1 0 0,-1 0 0,0 0 0,0 0 0,0-1 0,0 1 0,0 0 0,0 0 0,0 0 0,0 0 0,0 0 0,0-1 0,0 1 0,0 0 0,0 0 0,0 0 0,0 0 0,0 0 0,0 0 0,0-1 0,0 1 0,0 0 0,0 0 0,-1 0 0,1 0 0,0 0 0,0 0 0,0-1 0,0 1 0,-12-2 0,-16 4 0,-11 6 0,12-2 0,-1 0 0,1 1 0,-49 22 0,50-20 0,26-9 0,0 0 0,0 0 0,0 0 0,0 0 0,0 0 0,1 0 0,-1 0 0,0 0 0,0 0 0,0 0 0,0 0 0,0 0 0,0 0 0,0 0 0,0 0 0,0 0 0,0 0 0,0-1 0,0 1 0,0 0 0,0 0 0,0 0 0,0 0 0,0 0 0,0 0 0,0 0 0,0 0 0,0 0 0,0 0 0,0 0 0,0 0 0,0-1 0,0 1 0,0 0 0,0 0 0,0 0 0,0 0 0,0 0 0,0 0 0,0 0 0,0 0 0,0 0 0,0 0 0,0 0 0,0 0 0,0 0 0,0-1 0,0 1 0,0 0 0,0 0 0,0 0 0,0 0 0,0 0 0,-1 0 0,1 0 0,0 0 0,0 0 0,0 0 0,0 0 0,0 0 0,0 0 0,0 0 0,0 0 0,0 0 0,0 0 0,0 0 0,0 0 0,-1 0 0,1 0 0,14-11 0,108-75 0,-282 177 0,160-91 0,0 0 0,0 1 0,0-1 0,0 0 0,0 0 0,0 0 0,-1 0 0,1 0 0,0 1 0,0-1 0,0 0 0,0 0 0,0 0 0,0 0 0,0 0 0,0 0 0,0 0 0,-1 1 0,1-1 0,0 0 0,0 0 0,0 0 0,0 0 0,0 0 0,-1 0 0,1 0 0,0 0 0,0 0 0,0 0 0,0 0 0,0 0 0,-1 0 0,1 0 0,0 0 0,0 0 0,0 0 0,0 0 0,0 0 0,-1 0 0,1 0 0,0 0 0,0 0 0,0 0 0,0 0 0,0 0 0,-1 0 0,1-1 0,0 1 0,0 0 0,0 0 0,0 0 0,0 0 0,0 0 0,0 0 0,0 0 0,-1-1 0,1 1 0,0 0 0,0 0 0,0 0 0,0 0 0,0 0 0,0 0 0,0-1 0,0 1 0,7-14 0,13-16 0,30-13 0,-97 60 0,22-4 0,0 2 0,-34 27 0,10-7 0,49-35 0,0 1 0,0-1 0,-1 0 0,1 0 0,0 0 0,0 1 0,0-1 0,0 0 0,0 0 0,-1 0 0,1 0 0,0 1 0,0-1 0,0 0 0,-1 0 0,1 0 0,0 0 0,0 0 0,0 0 0,-1 0 0,1 0 0,0 0 0,0 0 0,-1 1 0,1-1 0,0 0 0,0 0 0,-1 0 0,1 0 0,0-1 0,0 1 0,0 0 0,-1 0 0,1 0 0,0 0 0,0 0 0,-1 0 0,1 0 0,0 0 0,0 0 0,0-1 0,0 1 0,-1 0 0,1 0 0,3-13 0,12-14 0,21-11 0,-36 38 0,0 0 0,0 0 0,0 0 0,0 0 0,0 0 0,0 0 0,1 0 0,-1 0 0,0 0 0,0 0 0,0 0 0,0 0 0,0 0 0,0 0 0,0 0 0,0 0 0,0 0 0,0-1 0,0 1 0,0 0 0,0 0 0,0 0 0,0 0 0,0 0 0,0 0 0,0 0 0,0 0 0,0 0 0,0 0 0,0-1 0,0 1 0,0 0 0,0 0 0,0 0 0,0 0 0,0 0 0,0 0 0,0 0 0,0 0 0,0 0 0,0 0 0,0-1 0,0 1 0,0 0 0,0 0 0,0 0 0,0 0 0,0 0 0,0 0 0,0 0 0,0 0 0,0 0 0,-1 0 0,1 0 0,0 0 0,0 0 0,0 0 0,0 0 0,0 0 0,0 0 0,0 0 0,0-1 0,0 1 0,0 0 0,-1 0 0,1 0 0,0 0 0,-10 4 0,-9 6 0,-26 19 0,22-16 0,0 2 0,2 1 0,-25 21 0,37-28 0,-2 2 0,0 0 0,2 0 0,-18 24 0,60-53 0,-24 10 0,44-35 0,77-48 0,-120 84 0,1-1 0,-1-1 0,-1 0 0,0 0 0,0-1 0,15-20 0,-16 18 0,2 0 0,-1 1 0,1 0 0,1 0 0,14-10 0,-11 10 0,-10 8 0,0-1 0,1 1 0,-1 0 0,1 0 0,-1 0 0,1 1 0,7-3 0,-36 37 0,9-18 0,1 0 0,-1-1 0,-1-1 0,-1-1 0,-20 12 0,-36 26 0,37-24 0,31-21 0,23-17 0,22-13 0,1 1 0,1 2 0,57-23 0,-93 44 0,0-1 0,1 0 0,-1 0 0,0 0 0,-1-1 0,1 0 0,-1 0 0,1-1 0,8-9 0,-17 14 0,1 0 0,-1 0 0,1 0 0,-1 0 0,0 0 0,1 1 0,-1-1 0,1 1 0,-1 0 0,-3 2 0,-30 21 0,30-20 0,0 1 0,0-1 0,0 0 0,0 0 0,-1 0 0,0-1 0,1 0 0,-1 0 0,0-1 0,-1 0 0,1 0 0,-10 0 0,-16 5 0,20-5 0,30-14 0,142-96 0,-147 99 0,0 0 0,0 0 0,-1-1 0,-1 0 0,0-1 0,0-1 0,9-13 0,-12 15 0,1 1 0,1-1 0,0 1 0,0 1 0,0 0 0,1 0 0,12-6 0,26-11-65,-12 7-585,55-36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3:49.411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141 1 24575,'-3'0'0,"-1"0"0,1 0 0,0 0 0,0 1 0,0 0 0,0-1 0,0 1 0,0 0 0,0 1 0,0-1 0,0 0 0,0 1 0,0 0 0,1 0 0,-1 0 0,-3 3 0,0 2 0,0 0 0,1 0 0,-1 1 0,-4 10 0,6-11 0,0-1 0,0 1 0,0 0 0,-1-1 0,0 0 0,-1 0 0,-5 5 0,10-11 0,1 0 0,0 0 0,0 1 0,0-1 0,0 0 0,-1 0 0,1 0 0,0 0 0,0 1 0,0-1 0,-1 0 0,1 0 0,0 0 0,0 0 0,-1 0 0,1 0 0,0 0 0,0 1 0,-1-1 0,1 0 0,0 0 0,0 0 0,-1 0 0,1 0 0,0 0 0,-1 0 0,1 0 0,0-1 0,0 1 0,-1 0 0,1 0 0,0 0 0,0 0 0,-1 0 0,1 0 0,0 0 0,-1-1 0,0-10 0,9-15 0,10-7 10,-16 28-162,1-1-1,0 1 0,0-1 0,0 1 0,1 0 0,0 0 1,0 1-1,8-8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4:27.998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235 20 24575,'-1'23'0,"3"25"0,-2-46 0,1 1 0,0-1 0,-1 1 0,1 0 0,1-1 0,-1 1 0,0-1 0,1 0 0,-1 0 0,1 1 0,-1-1 0,1 0 0,0 0 0,0 0 0,3 2 0,-3-2 0,1 0 0,-1-1 0,1 1 0,0-1 0,0 1 0,-1-1 0,1 0 0,4 1 0,-7-2 0,0 0 0,0 0 0,0 0 0,0 0 0,1 0 0,-1 0 0,0 0 0,0 0 0,0 0 0,1 0 0,-1 0 0,0 0 0,0 0 0,0 0 0,0 0 0,1 0 0,-1 0 0,0 0 0,0 0 0,0-1 0,0 1 0,1 0 0,-1 0 0,0 0 0,0 0 0,0 0 0,0 0 0,0-1 0,0 1 0,0 0 0,1 0 0,-1 0 0,0 0 0,0-1 0,0 1 0,0 0 0,0 0 0,0 0 0,0-1 0,0 1 0,0 0 0,0 0 0,-7-19 0,6 17 0,0-1 0,0 1 0,-1-1 0,1 1 0,-1 0 0,0 0 0,1-1 0,-1 1 0,0 0 0,0 1 0,-1-1 0,1 0 0,0 1 0,-1-1 0,1 1 0,-1-1 0,1 1 0,-1 0 0,1 0 0,-1 0 0,0 1 0,1-1 0,-1 1 0,0-1 0,0 1 0,-4 0 0,4-1 0,0-1 0,0 0 0,0 0 0,0 0 0,0 0 0,1 0 0,-1 0 0,1-1 0,0 1 0,0-1 0,0 1 0,0-1 0,-3-5 0,-15-17 0,1 14 0,19 12 0,-1-1 0,1 0 0,0 0 0,0 0 0,0 0 0,-1 0 0,1 0 0,0 1 0,0-1 0,0 0 0,0 0 0,0 0 0,-1 0 0,1 1 0,0-1 0,0 0 0,0 0 0,0 0 0,0 1 0,0-1 0,0 0 0,0 0 0,0 0 0,0 1 0,0-1 0,0 0 0,0 0 0,0 0 0,0 1 0,0-1 0,0 0 0,0 0 0,0 1 0,0-1 0,0 0 0,0 0 0,0 0 0,0 0 0,0 1 0,1-1 0,-1 0 0,0 0 0,0 1 0,2 2 0,-1 0 0,1 0 0,0-1 0,0 1 0,0 0 0,0-1 0,0 1 0,0-1 0,1 1 0,3 1 0,2 2 0,16 8 0,-24-13 0,0-1 0,1 0 0,-1 0 0,0 0 0,0 0 0,0 0 0,0 0 0,0 0 0,0 0 0,1 0 0,-1 0 0,0 0 0,0 0 0,0 0 0,0 0 0,0 0 0,0 0 0,1 0 0,-1 0 0,0 0 0,0 0 0,0 0 0,0 0 0,0 0 0,0 0 0,1 0 0,-1 0 0,0 0 0,0 0 0,0 0 0,0-1 0,0 1 0,0 0 0,0 0 0,0 0 0,1 0 0,-1 0 0,0 0 0,0 0 0,0 0 0,0-1 0,0 1 0,0 0 0,0 0 0,0 0 0,0 0 0,0 0 0,0 0 0,0-1 0,-6-14 0,5 13 0,0 0 0,-1 1 0,1-1 0,0 1 0,-1-1 0,1 1 0,-1-1 0,0 1 0,1 0 0,-1 0 0,0 0 0,0 0 0,0 0 0,0 0 0,0 0 0,0 0 0,0 1 0,0-1 0,0 1 0,0 0 0,0 0 0,0 0 0,-5 0 0,5 0 0,-1 0 0,1 0 0,-1-1 0,1 1 0,-1 0 0,1-1 0,-1 0 0,1 1 0,-1-1 0,1 0 0,0 0 0,0 0 0,-1-1 0,1 1 0,0-1 0,0 1 0,-2-3 0,3 3 0,0 0 0,1 0 0,-1 0 0,0 1 0,1-1 0,-1 0 0,0 0 0,0 1 0,0-1 0,0 1 0,1-1 0,-1 1 0,0-1 0,0 1 0,0-1 0,0 1 0,0 0 0,0 0 0,0-1 0,0 1 0,0 0 0,0 0 0,-1 0 0,1 0 0,0 0 0,0 0 0,0 1 0,0-1 0,0 0 0,0 0 0,0 1 0,0-1 0,0 1 0,0-1 0,1 1 0,-1-1 0,0 1 0,0-1 0,0 1 0,0 0 0,1 0 0,-1-1 0,-1 3 0,-1 0 0,1 1 0,-1 0 0,1 0 0,0 0 0,0 0 0,0 0 0,1 0 0,-1 0 0,0 7 0,2-11 0,-1 0 0,1 0 0,0 1 0,0-1 0,0 0 0,0 0 0,0 0 0,0 1 0,0-1 0,0 0 0,0 0 0,0 0 0,0 1 0,0-1 0,0 0 0,0 0 0,0 0 0,1 0 0,-1 1 0,0-1 0,0 0 0,0 0 0,0 0 0,0 0 0,0 1 0,0-1 0,0 0 0,1 0 0,-1 0 0,0 0 0,0 0 0,0 0 0,0 1 0,0-1 0,1 0 0,-1 0 0,0 0 0,0 0 0,0 0 0,1 0 0,-1 0 0,0 0 0,0 0 0,0 0 0,1 0 0,-1 0 0,0 0 0,0 0 0,15-5 0,10-10 0,-6-7 0,-19 21 0,0 1 0,0 0 0,0 0 0,0 0 0,0 0 0,0 0 0,0-1 0,0 1 0,0 0 0,0 0 0,1 0 0,-1 0 0,0-1 0,0 1 0,0 0 0,0 0 0,0 0 0,0 0 0,0-1 0,0 1 0,-1 0 0,1 0 0,0 0 0,0 0 0,0-1 0,0 1 0,0 0 0,0 0 0,0 0 0,0 0 0,0 0 0,0-1 0,-1 1 0,1 0 0,0 0 0,0 0 0,0 0 0,0 0 0,0 0 0,0 0 0,-1-1 0,1 1 0,-17 3 0,13-2 0,0 0 0,0 1 0,0 0 0,0 0 0,0 0 0,0 0 0,0 1 0,1-1 0,-1 1 0,1 0 0,-1 0 0,1 0 0,0 0 0,1 1 0,-5 5 0,4-3 0,0 1 0,1-1 0,-1 1 0,1 0 0,1 0 0,-1 0 0,1-1 0,0 1 0,1 8 0,-6 9 0,5-22 0,0 0 0,0 1 0,0-1 0,1 0 0,-1 1 0,1-1 0,-1 0 0,1 1 0,0-1 0,0 1 0,0-1 0,0 0 0,0 1 0,1-1 0,-1 1 0,2 2 0,-2-5 0,1 0 0,-1 0 0,0 0 0,1 0 0,-1 0 0,1 0 0,-1 0 0,0 0 0,1 0 0,-1-1 0,0 1 0,1 0 0,-1 0 0,0 0 0,1-1 0,-1 1 0,0 0 0,1 0 0,-1-1 0,0 1 0,0 0 0,1 0 0,-1-1 0,0 1 0,0 0 0,1-1 0,-1 1 0,0 0 0,0-1 0,0 1 0,0 0 0,0-1 0,0 1 0,1-1 0,-1 0 0,9-18 0,-8 17 0,8-34 0,-9 32 0,0 0 0,1 0 0,-1 1 0,1-1 0,0 0 0,0 1 0,1-1 0,-1 1 0,3-4 0,-4 49 0,0-32 0,1 31 0,-1-39 0,0-1 0,0 1 0,1-1 0,-1 1 0,1-1 0,-1 1 0,1-1 0,-1 1 0,1-1 0,0 1 0,-1-1 0,1 0 0,0 1 0,0-1 0,0 0 0,0 0 0,0 0 0,0 0 0,1 1 0,1 0 0,-3-2 0,1 0 0,0-1 0,-1 1 0,1 0 0,-1 0 0,0-1 0,1 1 0,-1 0 0,1 0 0,-1-1 0,1 1 0,-1-1 0,0 1 0,1 0 0,-1-1 0,1 1 0,-1-1 0,0 1 0,0-1 0,1 1 0,-1-1 0,0 1 0,0-1 0,0 1 0,0-1 0,1 1 0,-1-1 0,0 1 0,0-1 0,0 0 0,0 1 0,0-1 0,0 1 0,0-1 0,-1 1 0,1-1 0,0 0 0,0-28 0,0 27 0,0-46 0,18 98 0,-11-36 0,1 0 0,0 0 0,1-1 0,18 21 0,-71-106 0,47 75 0,-1 0 0,1 0 0,0 0 0,0-1 0,0 1 0,0-1 0,0 0 0,1 0 0,-1 0 0,1 0 0,-1 0 0,1-1 0,0 0 0,4 2 0,-6-3 0,29 13 0,-20-4 0,-11-8 0,1-1 0,-1 0 0,0 1 0,0-1 0,0 0 0,0 1 0,0-1 0,0 0 0,0 1 0,0-1 0,0 1 0,0-1 0,0 0 0,0 1 0,0-1 0,0 0 0,-1 1 0,1-1 0,0 0 0,0 1 0,0-1 0,0 0 0,-1 0 0,1 1 0,0-1 0,0 0 0,-1 0 0,1 1 0,0-1 0,0 0 0,-1 0 0,1 1 0,0-1 0,-1 0 0,0 1 0,1-1 0,-1 0 0,0 1 0,0-1 0,1 1 0,-1-1 0,0 0 0,0 0 0,0 1 0,1-1 0,-1 0 0,0 0 0,0 0 0,0 0 0,0 0 0,1 0 0,-1 0 0,0 0 0,0 0 0,0 0 0,0-1 0,1 1 0,-1 0 0,0 0 0,0-1 0,1 1 0,-1-1 0,0 1 0,0-1 0,1 1 0,-1-1 0,0 1 0,1-1 0,-1 1 0,1-1 0,-1-1 0,-19-32 0,9 14 0,3 11-1365,0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40.174"/>
    </inkml:context>
    <inkml:brush xml:id="br0">
      <inkml:brushProperty name="width" value="0.35" units="cm"/>
      <inkml:brushProperty name="height" value="0.35" units="cm"/>
      <inkml:brushProperty name="color" value="#EF394A"/>
    </inkml:brush>
  </inkml:definitions>
  <inkml:trace contextRef="#ctx0" brushRef="#br0">287 1 24575,'2'3'0,"-1"0"0,1 0 0,0 1 0,-1-1 0,0 1 0,1-1 0,-1 1 0,-1-1 0,1 1 0,0 0 0,-1-1 0,0 1 0,0 0 0,0 0 0,0-1 0,-1 1 0,1 0 0,-1-1 0,-2 7 0,-2 3 0,-1-1 0,0 1 0,-1-1 0,-10 12 0,10-14 0,0 1 0,1 0 0,0 0 0,-7 20 0,-22 113 0,33-138 0,-1 1 0,1 0 0,-2-1 0,1 1 0,-1-1 0,0 0 0,0 0 0,0-1 0,-1 1 0,0-1 0,0 0 0,-1 0 0,-6 4 0,5-3 0,0 0 0,0 1 0,1-1 0,0 1 0,0 0 0,0 1 0,-7 13 0,0 14 0,1 0 0,2 1 0,-5 38 0,9-47 0,2-15-1365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5:03.963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417 138 24575,'-8'-2'0,"-1"0"0,1-1 0,0 0 0,1 0 0,-1-1 0,-12-8 0,19 12 0,-27-19 0,25 16 0,0 0 0,0 1 0,-1-1 0,1 1 0,-1 0 0,1 0 0,-1 0 0,0 1 0,0-1 0,0 1 0,0 0 0,0 0 0,0 0 0,0 1 0,-6-1 0,-14 0 0,20 1 0,0-1 0,0 1 0,0 0 0,0 0 0,0 1 0,0-1 0,0 1 0,0 0 0,0 0 0,1 0 0,-1 0 0,0 1 0,-5 3 0,5-3 0,0 0 0,1 0 0,-1 0 0,0-1 0,0 0 0,0 1 0,0-1 0,0 0 0,0-1 0,0 1 0,0-1 0,0 0 0,0 0 0,-1 0 0,1 0 0,0-1 0,0 0 0,0 0 0,0 0 0,0 0 0,-4-2 0,3 1 0,-1-1 0,0 1 0,1-1 0,0 0 0,-1-1 0,1 1 0,0-1 0,1 0 0,-1 0 0,1-1 0,0 1 0,0-1 0,-4-6 0,44 29 0,-25-9 0,-8-7 0,0 0 0,0 1 0,-1-1 0,1-1 0,1 1 0,-1 0 0,0-1 0,5 3 0,-33-28 0,2 15 0,24 13 0,11 7 0,-9-9 0,0 1 0,0-1 0,0 0 0,0 0 0,0 0 0,1-1 0,-1 1 0,1-1 0,-1 0 0,1 0 0,-1 0 0,1 0 0,6 0 0,-10-4 0,-9-4 0,-9-3 0,-27-13 0,47 25 0,1 0 0,0 1 0,-1-1 0,1 1 0,-1 0 0,0 0 0,0-1 0,0 1 0,0 1 0,-1-1 0,1 0 0,1 6 0,1 2 0,-1-1 0,0 1 0,2 14 0,-3-6 0,0-1 0,-2 24 0,-1-35 0,1 1 0,-1-1 0,0 0 0,-1 0 0,1-1 0,-2 1 0,1 0 0,-1-1 0,-3 8 0,6-14 0,0 0 0,0 1 0,0-1 0,0 0 0,0 1 0,-1-1 0,1 0 0,0 1 0,0-1 0,0 0 0,0 1 0,-1-1 0,1 0 0,0 1 0,0-1 0,0 0 0,-1 0 0,1 1 0,0-1 0,-1 0 0,1 0 0,0 0 0,-1 1 0,1-1 0,0 0 0,-1 0 0,1 0 0,0 0 0,-1 0 0,1 0 0,0 1 0,-1-1 0,1 0 0,0 0 0,-1 0 0,1 0 0,-1-1 0,1 1 0,0 0 0,-1 0 0,1 0 0,0 0 0,-1 0 0,-5-19 0,5-25 0,1 44 0,1-31 0,0-1 0,-3-36 0,0 61 0,0 0 0,-1 0 0,1 0 0,-1 0 0,-1 1 0,-7-13 0,-3-5 0,21 66 0,3-13 0,-10-29 0,0 0 0,0 0 0,0 0 0,0 0 0,0-1 0,0 1 0,0 0 0,0 0 0,0 0 0,0 0 0,0 0 0,0 0 0,0 0 0,0 0 0,0 0 0,0 0 0,0 0 0,0 0 0,1 0 0,-1 0 0,0-1 0,0 1 0,0 0 0,0 0 0,0 0 0,0 0 0,0 0 0,0 0 0,0 0 0,0 0 0,0 0 0,0 0 0,0 0 0,0 0 0,1 0 0,-1 0 0,0 0 0,0 0 0,0 0 0,0 0 0,0 0 0,0 0 0,0 0 0,0 0 0,0 0 0,0 0 0,0 0 0,0 0 0,1 0 0,-1 0 0,0 0 0,0 0 0,0 0 0,0 0 0,0 1 0,0-1 0,0 0 0,0 0 0,0 0 0,0 0 0,0 0 0,0 0 0,0 0 0,-1-18 0,-2 5 0,-1-13 0,9 19 0,10 10 0,-12-1 0,0-1 0,-1 1 0,1 0 0,-1 1 0,1-1 0,-1 0 0,0 1 0,1-1 0,-1 1 0,-1 0 0,3 4 0,-2-5 0,-1 1 0,1-1 0,-1 1 0,1-1 0,0 0 0,0 0 0,0 0 0,0 0 0,0 0 0,0 0 0,0 0 0,1-1 0,-1 1 0,4 1 0,-7-7 0,-1 1 0,0 0 0,0-1 0,0 1 0,0 0 0,-1 0 0,1 1 0,-5-5 0,-9-2 0,-16-12 0,32 21 0,-1-1 0,0 1 0,0-1 0,1 1 0,-1-1 0,0 0 0,1 1 0,-1-1 0,0 0 0,1 1 0,-1-1 0,1 0 0,-1 0 0,1 0 0,0 0 0,-1 1 0,1-1 0,0 0 0,0 0 0,0 0 0,-1 0 0,1 0 0,0 0 0,0 0 0,0 0 0,0 0 0,1 0 0,-1-1 0,1 2 0,-1 0 0,1 0 0,-1 0 0,1 0 0,0 0 0,-1 0 0,1 0 0,-1 0 0,1 0 0,-1 0 0,1 1 0,-1-1 0,1 0 0,-1 0 0,1 1 0,-1-1 0,1 0 0,-1 1 0,1-1 0,-1 0 0,1 1 0,-1-1 0,0 1 0,1-1 0,-1 1 0,0-1 0,1 1 0,-1-1 0,0 1 0,0-1 0,1 1 0,12 18 0,-8-9 0,0 1 0,-1 0 0,0 0 0,-1 0 0,0 1 0,0-1 0,-1 1 0,0 22 0,4 20 0,-3-44 0,-2 1 0,0 0 0,0 1 0,-1-1 0,0 0 0,-1 0 0,-3 17 0,2-16 0,-1-1 0,0-1 0,-1 1 0,-8 17 0,12-28 0,0 0 0,0 0 0,0 1 0,0-1 0,0 0 0,0 0 0,0 1 0,-1-1 0,1 0 0,0 0 0,0 0 0,0 1 0,0-1 0,-1 0 0,1 0 0,0 0 0,0 0 0,0 1 0,-1-1 0,1 0 0,0 0 0,0 0 0,0 0 0,-1 0 0,1 0 0,0 0 0,0 0 0,-1 0 0,1 1 0,0-1 0,0 0 0,-1 0 0,1 0 0,0 0 0,0-1 0,-1 1 0,1 0 0,0 0 0,0 0 0,-1 0 0,1 0 0,0 0 0,0 0 0,-1 0 0,1 0 0,0-1 0,-9-13 0,-2-20 0,10 29 0,0 1 0,0-1 0,1 0 0,0 1 0,0-1 0,0 0 0,0 0 0,1 1 0,0-1 0,0 0 0,0 1 0,0-1 0,1 1 0,0-1 0,0 1 0,0 0 0,0 0 0,1 0 0,0 0 0,5-6 0,-8 9 0,1 1 0,-1 0 0,0-1 0,0 1 0,1 0 0,-1 0 0,0-1 0,0 1 0,1 0 0,-1 0 0,0 0 0,1 0 0,-1-1 0,0 1 0,0 0 0,1 0 0,-1 0 0,0 0 0,1 0 0,-1 0 0,0 0 0,1 0 0,-1 0 0,1 0 0,-1 0 0,0 0 0,1 0 0,-1 0 0,0 0 0,1 0 0,-1 0 0,0 0 0,0 1 0,1-1 0,-1 0 0,0 0 0,1 0 0,-1 1 0,6 14 0,-3 19 0,-5-11 0,2-22 0,1-14 0,0 9 0,1 0 0,-1 0 0,1 0 0,0 1 0,0-1 0,0 1 0,0-1 0,1 1 0,0 0 0,-1 0 0,1 0 0,0 0 0,0 0 0,1 1 0,-1-1 0,7-2 0,-10 5 0,1 0 0,-1 1 0,0-1 0,1 1 0,-1-1 0,0 1 0,1-1 0,-1 1 0,0-1 0,0 1 0,1-1 0,-1 1 0,0-1 0,0 1 0,0-1 0,0 1 0,0 0 0,1-1 0,-1 1 0,0-1 0,0 1 0,-1-1 0,1 1 0,0 0 0,0-1 0,0 1 0,0-1 0,0 1 0,-1 0 0,-3 21 0,2-11 0,4-17 0,10-18 0,74-75 0,-82 96 0,1-1 0,0 0 0,0 1 0,1 0 0,-1 1 0,0-1 0,1 1 0,0 0 0,-1 0 0,1 1 0,0-1 0,0 1 0,0 1 0,0-1 0,7 1 0,23-4 0,-39 1 0,1 1 0,-1 0 0,0-1 0,0 1 0,0 0 0,0 1 0,0-1 0,0 0 0,-7-1 0,-17-5 0,21 6 0,0-1 0,-1 1 0,0 1 0,1-1 0,-1 1 0,0 0 0,0 1 0,0 0 0,1 0 0,-1 0 0,0 1 0,0 0 0,0 0 0,1 0 0,-13 6 0,13-5 0,0 0 0,0 1 0,0 0 0,1 1 0,-1-1 0,1 1 0,0 0 0,0 0 0,1 1 0,-1-1 0,1 1 0,0 0 0,0 0 0,0 1 0,1-1 0,0 1 0,-5 11 0,8-17 0,0 0 0,0 1 0,0-1 0,0 0 0,-1 0 0,1 1 0,0-1 0,0 0 0,0 1 0,0-1 0,0 0 0,0 0 0,0 1 0,0-1 0,0 0 0,0 0 0,1 1 0,-1-1 0,0 0 0,0 0 0,0 1 0,0-1 0,0 0 0,0 0 0,1 1 0,-1-1 0,0 0 0,0 0 0,0 0 0,0 1 0,1-1 0,-1 0 0,0 0 0,0 0 0,1 0 0,-1 1 0,0-1 0,13-1 0,12-8 0,-1-9 0,13-6 0,-59 52 0,14-21 0,-4 4 0,1 0 0,1 0 0,0 1 0,0 0 0,-7 14 0,17-26 0,0 0 0,-1 1 0,1-1 0,0 0 0,0 0 0,0 0 0,0 0 0,0 0 0,0 0 0,0 0 0,0 0 0,0 0 0,-1 0 0,1 0 0,0 1 0,0-1 0,0 0 0,0 0 0,0 0 0,0 0 0,0 0 0,0 0 0,0 0 0,0 1 0,0-1 0,0 0 0,0 0 0,0 0 0,0 0 0,0 0 0,0 0 0,0 0 0,0 1 0,0-1 0,0 0 0,0 0 0,0 0 0,0 0 0,0 0 0,0 0 0,0 0 0,1 1 0,-1-1 0,0 0 0,0 0 0,0 0 0,0 0 0,0 0 0,0 0 0,0 0 0,0 0 0,0 0 0,1 0 0,-1 0 0,0 0 0,0 0 0,0 0 0,0 1 0,0-1 0,0 0 0,0 0 0,1 0 0,-1 0 0,0 0 0,0 0 0,0 0 0,0 0 0,0-1 0,13-4 0,13-12 0,0-5 0,0 2 0,2 2 0,41-22 0,-61 37 0,-6 2 0,0 1 0,1-1 0,-1 0 0,0 0 0,0 0 0,1 0 0,-1 0 0,0 0 0,0 0 0,0-1 0,-1 1 0,1-1 0,0 1 0,0-1 0,-1 0 0,3-2 0,-5 3 0,0 1 0,1 0 0,-1-1 0,0 1 0,1 0 0,-1 0 0,0-1 0,1 1 0,-1 0 0,0 0 0,0 0 0,1 0 0,-1 0 0,0 0 0,0 0 0,1 0 0,-1 1 0,0-1 0,1 0 0,-1 0 0,0 0 0,-1 1 0,-18 5 0,2 0 0,-1-1 0,-25 3 0,44-8 0,0 0 0,0 0 0,0 0 0,0 0 0,0 0 0,-1 0 0,1 0 0,0 0 0,0-1 0,0 1 0,0 0 0,0 0 0,-1 0 0,1 0 0,0 0 0,0 0 0,0 0 0,0 0 0,0-1 0,0 1 0,-1 0 0,1 0 0,0 0 0,0 0 0,0 0 0,0-1 0,0 1 0,0 0 0,0 0 0,0 0 0,0 0 0,0 0 0,0-1 0,0 1 0,0 0 0,0 0 0,0 0 0,0 0 0,0-1 0,0 1 0,0 0 0,0 0 0,0 0 0,0 0 0,0-1 0,0 1 0,0 0 0,1 0 0,-1 0 0,0 0 0,0 0 0,0 0 0,0-1 0,0 1 0,1 0 0,-1-1 0,0 1 0,0-1 0,0 1 0,0 0 0,0-1 0,1 1 0,-1-1 0,0 1 0,0-1 0,0 1 0,0 0 0,0-1 0,0 1 0,-1-1 0,1 1 0,0-1 0,0 1 0,0 0 0,0-1 0,0 1 0,-1 0 0,1-1 0,0 1 0,0-1 0,-1 1 0,1 0 0,0-1 0,0 1 0,-1 0 0,1 0 0,0-1 0,-1 1 0,1 0 0,0 0 0,-1-1 0,1 1 0,-1 0 0,1 0 0,0 0 0,-1 0 0,1 0 0,-1 0 0,1-1 0,-1 1 0,-28 2 0,28-2 0,0 0 0,0 1 0,0-1 0,0 0 0,0 0 0,0 0 0,0 1 0,0-1 0,1 0 0,-1 1 0,0-1 0,0 1 0,0-1 0,0 1 0,1-1 0,-1 1 0,0 0 0,1-1 0,-1 1 0,0 0 0,1 0 0,-1-1 0,1 1 0,-1 0 0,1 0 0,-1 0 0,1 1 0,4-3 0,0 1 0,0-1 0,1 0 0,-1 0 0,0 0 0,0 0 0,5-3 0,68-40 0,-66 39-1365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5:19.866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152 30 24575,'0'-2'0,"0"1"0,0-1 0,-1 1 0,1 0 0,-1-1 0,1 1 0,-1 0 0,1 0 0,-1-1 0,0 1 0,0 0 0,0 0 0,1 0 0,-1 0 0,0 0 0,0 0 0,-1 0 0,1 0 0,0 0 0,0 0 0,0 1 0,0-1 0,-1 0 0,1 1 0,0-1 0,-1 1 0,1 0 0,0-1 0,-1 1 0,1 0 0,-1 0 0,1 0 0,0 0 0,-1 0 0,1 0 0,-3 1 0,1-1 0,0 0 0,0 0 0,0 0 0,0 1 0,0-1 0,0 1 0,0 0 0,0 0 0,0 0 0,1 0 0,-1 1 0,0-1 0,1 1 0,-1-1 0,1 1 0,-5 4 0,3 0-170,-1 0-1,0 0 0,-1-1 1,0 1-1,0-1 0,0 0 1,-11 6-1,12-7-6655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5:45.642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115 39 24575,'0'0'0,"1"0"0,-1 0 0,0 0 0,1 0 0,-1 0 0,0 0 0,1-1 0,-1 1 0,0 0 0,1 0 0,-1 0 0,0 0 0,1 0 0,-1-1 0,0 1 0,1 0 0,-1 0 0,0 0 0,0-1 0,1 1 0,-1 0 0,0-1 0,0 1 0,0 0 0,1 0 0,-1-1 0,0 1 0,0 0 0,0-1 0,0 1 0,0 0 0,0-1 0,0 1 0,0 0 0,0-1 0,0 1 0,0 0 0,0-1 0,0 1 0,0 0 0,0-1 0,0 1 0,0-1 0,0 1 0,0 0 0,0 0 0,0-1 0,-1 1 0,1 0 0,0-1 0,0 1 0,0 0 0,-1-1 0,1 1 0,0 0 0,0 0 0,-1 0 0,1-1 0,0 1 0,-1 0 0,-16-18 0,16 17 0,-1 0 0,0 1 0,0-1 0,0 0 0,0 1 0,0-1 0,0 1 0,0 0 0,-1-1 0,1 1 0,0 0 0,0 0 0,0 1 0,0-1 0,0 0 0,0 1 0,0-1 0,0 1 0,0 0 0,0-1 0,0 1 0,0 0 0,0 0 0,1 0 0,-1 1 0,0-1 0,1 0 0,-1 1 0,1-1 0,-1 1 0,1-1 0,-3 4 0,-1 5 0,-1-1 0,1 1 0,0 0 0,-6 22 0,7-20 0,2 6-1365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6:01.672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295 30 24575,'-11'29'0,"5"7"0,4-25 0,-1 0 0,2-1 0,0 1 0,0 0 0,1 0 0,0 0 0,1 0 0,3 17 0,-1-13 0,-3-12 0,0-1 0,1 1 0,-1 0 0,1-1 0,-1 1 0,1 0 0,0-1 0,0 1 0,0-1 0,0 1 0,1-1 0,-1 1 0,1-1 0,-1 0 0,1 0 0,0 0 0,3 4 0,-5-6 0,1 0 0,-1 0 0,0 0 0,0 0 0,0 0 0,1 1 0,-1-1 0,0 0 0,0 0 0,0 0 0,1 0 0,-1 0 0,0 0 0,0 0 0,1 0 0,-1 0 0,0 0 0,0 0 0,0 0 0,1 0 0,-1 0 0,0-1 0,0 1 0,1 0 0,-1 0 0,0 0 0,0 0 0,0 0 0,0 0 0,1 0 0,-1-1 0,0 1 0,0 0 0,0 0 0,0 0 0,0 0 0,1-1 0,-1 1 0,0 0 0,2-13 0,-4-16 0,1 27 0,0-25 0,0 0 0,1 0 0,2 0 0,6-32 0,-8 57 0,1-1 0,0 1 0,-1-1 0,1 1 0,0-1 0,0 1 0,0 0 0,0 0 0,0 0 0,1-1 0,2-2 0,-4 5 0,0 0 0,0 0 0,1-1 0,-1 1 0,0 0 0,1 0 0,-1 0 0,0 0 0,0-1 0,1 1 0,-1 0 0,0 0 0,1 0 0,-1 0 0,0 0 0,1 0 0,-1 0 0,0 0 0,1 0 0,-1 0 0,0 0 0,1 0 0,-1 0 0,0 0 0,1 0 0,-1 0 0,0 0 0,1 0 0,-1 1 0,1-1 0,8 16 0,2 2 0,-2-3 0,-9-14 0,-1-1 0,1 1 0,-1 0 0,1-1 0,-1 1 0,1 0 0,-1-1 0,0 1 0,1-1 0,-1 1 0,0-1 0,1 0 0,-1 1 0,0-1 0,0 1 0,0-1 0,1 0 0,-1 0 0,0 0 0,0 1 0,0-1 0,1 0 0,-1 0 0,0 0 0,-2 0 0,-18 4 0,17-3 0,0 0 0,0 0 0,1 0 0,-1-1 0,0 1 0,0-1 0,-5-1 0,8 1 0,-1 0 0,1-1 0,-1 1 0,1-1 0,0 0 0,-1 1 0,1-1 0,0 0 0,-1 0 0,1 0 0,0 0 0,0 0 0,0 0 0,0 0 0,0 0 0,0-1 0,0 1 0,0 0 0,1-1 0,-1 1 0,0 0 0,1-1 0,-1-1 0,1 3 0,0-1 0,0 1 0,0-1 0,0 0 0,0 1 0,0-1 0,0 1 0,-1-1 0,1 1 0,0-1 0,0 1 0,0-1 0,-1 1 0,1 0 0,0-1 0,-1 1 0,1-1 0,0 1 0,-1-1 0,1 1 0,-1 0 0,1-1 0,0 1 0,-1 0 0,1 0 0,-1-1 0,1 1 0,-1 0 0,1 0 0,-1 0 0,1-1 0,-1 1 0,1 0 0,-1 0 0,1 0 0,-1 0 0,1 0 0,-2 0 0,1 1 0,0 1 0,0-1 0,0 0 0,0 1 0,0-1 0,0 0 0,0 1 0,0-1 0,1 1 0,-1 0 0,0 2 0,-12 51 0,14-31 0,1-25 0,0-15 0,-2 4 0,0-36 0,0 47 0,1 0 0,-1 0 0,0 0 0,-1-1 0,1 1 0,0 0 0,0 0 0,0 0 0,-1 0 0,1 0 0,0 0 0,-1 0 0,1 0 0,-1 0 0,1 0 0,-1 0 0,0 1 0,1-1 0,-1 0 0,0 0 0,0 0 0,1 1 0,-1-1 0,0 0 0,0 1 0,0-1 0,0 1 0,0-1 0,0 1 0,0-1 0,0 1 0,-2-1 0,2 2 0,0-1 0,1 0 0,-1 1 0,0-1 0,0 1 0,1-1 0,-1 1 0,0-1 0,1 1 0,-1 0 0,0-1 0,1 1 0,-1 0 0,1-1 0,-1 1 0,1 0 0,0 0 0,-1-1 0,1 1 0,0 0 0,-1 0 0,1 0 0,0 0 0,0-1 0,0 1 0,0 0 0,0 0 0,0 0 0,0 0 0,0 1 0,0 33 0,1-30 0,-1-3 0,0 1 0,1-1 0,-1 0 0,1 0 0,0 0 0,0 0 0,0 1 0,0-1 0,0 0 0,0-1 0,0 1 0,1 0 0,-1 0 0,1 0 0,-1-1 0,1 1 0,-1-1 0,1 1 0,0-1 0,0 0 0,0 0 0,0 0 0,0 0 0,0 0 0,4 1 0,-3 0 0,1-1 0,-1 1 0,0 0 0,0 0 0,0 0 0,0 0 0,0 1 0,0-1 0,3 5 0,-8-12 0,-1-1 0,1 1 0,0-1 0,0 0 0,1 0 0,-1 0 0,1 0 0,1-1 0,-1 1 0,1 0 0,0 0 0,1 0 0,1-11 0,-1 7 0,0 1 0,-1-1 0,0 1 0,-1-1 0,-2-13 0,3 22 0,-1 0 0,1 0 0,0 0 0,0 0 0,-1 0 0,1 0 0,0 0 0,-1 1 0,1-1 0,-1 0 0,1 0 0,-1 1 0,0-1 0,1 0 0,-1 1 0,0-1 0,1 0 0,-1 1 0,0-1 0,0 1 0,0 0 0,1-1 0,-1 1 0,0-1 0,0 1 0,0 0 0,0 0 0,0-1 0,0 1 0,0 0 0,1 0 0,-1 0 0,0 0 0,0 0 0,0 0 0,0 1 0,0-1 0,0 0 0,0 0 0,0 0 0,0 1 0,-1 0 0,0 0 0,1-1 0,-1 1 0,1 0 0,-1 0 0,1 0 0,-1 0 0,1 1 0,0-1 0,-1 0 0,1 0 0,0 1 0,0-1 0,0 1 0,0-1 0,0 1 0,0-1 0,1 1 0,-1 0 0,0-1 0,0 3 0,2 2 0,-1-1 0,1 1 0,0 0 0,0 0 0,0-1 0,1 1 0,0-1 0,0 0 0,0 1 0,5 5 0,-4-3 0,-5-12 0,-3-3 0,0 0 0,1-1 0,-6-13 0,11 19 0,1 1 0,0-1 0,-1 0 0,1 1 0,0-1 0,0 1 0,0 0 0,0 0 0,4-2 0,5 1 0,-18 15 0,-9 19 0,15-29 0,0 0 0,-1 1 0,1-1 0,-1 0 0,0 0 0,0 0 0,-5 5 0,6-7 0,0 0 0,0-1 0,0 1 0,0-1 0,0 1 0,0-1 0,0 1 0,-1-1 0,1 0 0,0 0 0,0 1 0,-1-1 0,1 0 0,0 0 0,0 0 0,-1 0 0,1-1 0,0 1 0,0 0 0,0 0 0,-1-1 0,1 1 0,0-1 0,0 1 0,0-1 0,0 1 0,-2-2 0,-5-2 0,-1 1 0,0 1 0,0-1 0,-10 0 0,-8-3 0,23 5 0,0 0 0,1 0 0,-1 1 0,0-1 0,0 1 0,0 0 0,1 0 0,-1 0 0,0 0 0,-4 2 0,7-2 0,0 1 0,-1-1 0,1 1 0,0 0 0,0-1 0,0 1 0,0 0 0,0 0 0,0 0 0,0 0 0,0 0 0,0 0 0,0 0 0,0 0 0,1 0 0,-1 1 0,0-1 0,1 0 0,-1 0 0,1 1 0,-1-1 0,1 0 0,0 1 0,0-1 0,-1 0 0,1 1 0,0-1 0,1 3 0,-5 20 0,3-23 0,1 1 0,-1-1 0,1 1 0,-1 0 0,1-1 0,0 1 0,0 0 0,0 0 0,0-1 0,0 1 0,0 0 0,0-1 0,0 1 0,1 0 0,-1-1 0,1 1 0,-1 0 0,1-1 0,0 1 0,0-1 0,-1 1 0,1-1 0,0 1 0,0-1 0,1 0 0,-1 0 0,0 1 0,2 0 0,29 20-1365,-26-18-5461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6:09.476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388 0 24575,'-5'0'0,"0"1"0,1-1 0,-1 1 0,1 0 0,0 0 0,-1 0 0,1 0 0,0 1 0,0 0 0,-1 0 0,1 0 0,1 0 0,-1 1 0,-6 4 0,-2 1 0,8-6 0,0 0 0,0 0 0,0-1 0,0 0 0,0 0 0,-1 0 0,1 0 0,0-1 0,-1 1 0,1-1 0,-8-1 0,-49-8 0,144 5 0,-52-1 0,-31 5 0,0 0 0,0 0 0,0 0 0,1 0 0,-1 0 0,0 0 0,0 0 0,0 0 0,1 0 0,-1 0 0,0 0 0,0 0 0,0-1 0,1 1 0,-1 0 0,0 0 0,0 0 0,0 0 0,0 0 0,0-1 0,1 1 0,-1 0 0,0 0 0,0 0 0,0-1 0,0 1 0,0 0 0,0 0 0,0 0 0,0-1 0,0 1 0,0 0 0,0 0 0,0 0 0,0-1 0,0 1 0,0 0 0,-14-9 0,-8 5 0,0 0 0,0 2 0,0 0 0,0 2 0,0 0 0,-37 6 0,49-6 0,0 2 0,0-1 0,0 2 0,0-1 0,-15 7 0,23-8 0,1-1 0,-1 1 0,1-1 0,0 1 0,-1 0 0,1 0 0,0 0 0,0 0 0,-1 0 0,1 0 0,0 0 0,0 0 0,0 1 0,0-1 0,1 0 0,-1 0 0,0 1 0,0-1 0,1 1 0,-1-1 0,1 1 0,-1-1 0,1 1 0,0-1 0,-1 1 0,1-1 0,0 1 0,0-1 0,0 1 0,0-1 0,1 1 0,-1 0 0,0-1 0,1 1 0,-1-1 0,1 1 0,-1-1 0,1 0 0,-1 1 0,1-1 0,0 0 0,0 1 0,0-1 0,1 2 0,1 0 0,-1 1 0,1 0 0,-1-1 0,1 0 0,0 0 0,0 0 0,1 0 0,-1 0 0,1-1 0,-1 1 0,1-1 0,0 0 0,0 0 0,0-1 0,0 1 0,0-1 0,0 1 0,5-1 0,19 14 0,-26-13 0,1-1 0,-1 1 0,0-1 0,1 1 0,0-1 0,-1 0 0,1 0 0,-1 0 0,1 0 0,0 0 0,0-1 0,5 1 0,-2 0 0,0 0 0,-1 1 0,1-1 0,0 1 0,0 0 0,-1 1 0,1-1 0,-1 1 0,0 0 0,0 0 0,0 1 0,5 4 0,-2-2 0,0 0 0,0-1 0,18 9 0,-8-6 0,-31-13 0,-55-30 0,47 24-1365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6:15.963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1 0 24575,'6'1'9,"0"-1"1,0 1-1,-1 1 0,1-1 0,0 1 1,0 0-1,-1 0 0,0 1 0,1 0 0,-1 0 1,0 0-1,5 5 0,-2-3-195,-1 1 1,-1 0-1,1 1 0,-1 0 1,0 0-1,0 0 1,5 10-1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6:36.282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336 211 24575,'-4'-1'0,"0"0"0,1 0 0,-1 0 0,1-1 0,-1 0 0,1 0 0,-5-3 0,-8-4 0,-24-7 0,-53-12 0,45 14 0,28 9 0,11 3 0,-1 0 0,1-1 0,0-1 0,-17-8 0,24 12 0,1-1 0,-1 0 0,1 0 0,-1 0 0,1-1 0,0 1 0,-1 0 0,1 0 0,0-1 0,0 1 0,0-1 0,0 1 0,0-1 0,1 1 0,-1-1 0,0 0 0,1 1 0,-1-1 0,1 0 0,-1 1 0,1-1 0,0 0 0,0 0 0,0 1 0,0-1 0,0 0 0,0 0 0,0 0 0,1 1 0,-1-1 0,0 0 0,2-2 0,0 0 0,-1 1 0,1 0 0,0 0 0,0 1 0,0-1 0,0 0 0,0 1 0,1-1 0,-1 1 0,1-1 0,0 1 0,0 0 0,0 0 0,0 1 0,0-1 0,0 1 0,0-1 0,0 1 0,0 0 0,1 0 0,-1 0 0,1 1 0,-1-1 0,0 1 0,1 0 0,4 0 0,12 0 0,0 1 0,-1 1 0,29 7 0,-34-6 0,119 34 0,-101-28 0,-32-9 0,0 0 0,0 0 0,0 0 0,0 1 0,0-1 0,0 0 0,0 0 0,0 0 0,0 0 0,0 0 0,0 0 0,0 0 0,0 0 0,0 0 0,0 0 0,0 0 0,0 0 0,0 1 0,0-1 0,0 0 0,0 0 0,0 0 0,0 0 0,0 0 0,0 0 0,0 0 0,0 0 0,0 0 0,0 0 0,0 0 0,0 0 0,0 1 0,0-1 0,0 0 0,0 0 0,0 0 0,0 0 0,0 0 0,0 0 0,0 0 0,0 0 0,1 0 0,-1 0 0,0 0 0,0 0 0,0 0 0,0 0 0,0 0 0,0 0 0,0 0 0,0 0 0,0 0 0,0 0 0,0 0 0,0 0 0,1 0 0,-1 0 0,0 0 0,0 0 0,0 0 0,-18 0 0,-48-14 0,53 10 0,0 1 0,0 0 0,0 1 0,-21-1 0,-11-2 0,40 3 0,-1 1 0,1 0 0,-1 0 0,1 1 0,-1 0 0,1 0 0,0 0 0,-1 0 0,1 1 0,-1 0 0,1 0 0,-11 4 0,15-5 0,-1 1 0,1 0 0,0-1 0,-1 1 0,1 0 0,-1 0 0,1 0 0,0 0 0,0 0 0,0 0 0,0 1 0,0-1 0,0 0 0,0 1 0,0-1 0,0 0 0,0 1 0,1-1 0,-1 1 0,1-1 0,-1 1 0,1 0 0,-1-1 0,1 1 0,0-1 0,0 1 0,0 0 0,0-1 0,0 1 0,0 0 0,0-1 0,1 1 0,-1-1 0,0 1 0,1-1 0,0 1 0,-1 0 0,1-1 0,0 0 0,0 1 0,-1-1 0,1 0 0,0 1 0,1-1 0,-1 0 0,0 0 0,0 0 0,0 0 0,1 0 0,-1 0 0,0 0 0,1 0 0,1 0 0,42 18-1365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7:01.939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390 0 24575,'-2'1'0,"0"-1"0,0 0 0,0 1 0,1 0 0,-1-1 0,0 1 0,0 0 0,1 0 0,-1 0 0,-3 2 0,3-1 0,0-1 0,0 0 0,0 1 0,0-1 0,0 0 0,-1 0 0,1 0 0,0-1 0,-4 2 0,-12-1 0,-74 11 0,76-8 0,0-2 0,0 1 0,0-2 0,-1 0 0,-27-3 0,34 1-151,-1 1-1,0 1 0,1-1 0,-1 2 1,1-1-1,-1 2 0,1-1 1,-13 6-1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7:11.377"/>
    </inkml:context>
    <inkml:brush xml:id="br0">
      <inkml:brushProperty name="width" value="0.035" units="cm"/>
      <inkml:brushProperty name="height" value="0.035" units="cm"/>
      <inkml:brushProperty name="color" value="#EF394A"/>
    </inkml:brush>
  </inkml:definitions>
  <inkml:trace contextRef="#ctx0" brushRef="#br0">309 303 24575,'-138'5'0,"126"-3"0,0-1 0,0 2 0,0-1 0,0 2 0,-21 8 0,75-13 0,-31-3 0,0 1 0,0 0 0,1 0 0,-1 2 0,1-1 0,-1 1 0,1 1 0,-1 0 0,1 1 0,-1 0 0,1 1 0,-1 0 0,11 4 0,-16-5 0,-1 0 0,0 0 0,0 0 0,0 0 0,1-1 0,-1 0 0,0 0 0,1 0 0,-1 0 0,10-3 0,-15 3 0,0 0 0,0 0 0,0 0 0,1 0 0,-1 0 0,0 0 0,0 0 0,0 0 0,1-1 0,-1 1 0,0 0 0,0 0 0,0 0 0,0 0 0,1 0 0,-1 0 0,0 0 0,0 0 0,0-1 0,0 1 0,0 0 0,0 0 0,1 0 0,-1 0 0,0-1 0,0 1 0,0 0 0,0 0 0,0 0 0,0 0 0,0-1 0,0 1 0,0 0 0,0 0 0,0 0 0,0-1 0,0 1 0,0 0 0,0 0 0,0 0 0,0-1 0,0 1 0,0 0 0,0 0 0,0 0 0,0 0 0,0-1 0,0 1 0,-1 0 0,1 0 0,-12-8 0,-14-1 0,-16 6 0,35 4 0,1-1 0,-1 0 0,1-1 0,-1 0 0,1 0 0,-1 0 0,1-1 0,-10-3 0,3-1 0,0 2 0,-1 0 0,-17-3 0,17 4 0,15 7 0,2 11 0,-3-15 0,0 0 0,0 1 0,0-1 0,0 1 0,0-1 0,-1 0 0,1 1 0,0-1 0,0 0 0,0 1 0,0-1 0,-1 0 0,1 0 0,0 1 0,0-1 0,-1 0 0,1 1 0,0-1 0,-1 0 0,1 0 0,0 0 0,0 1 0,-1-1 0,1 0 0,-1 0 0,1 0 0,0 0 0,-1 0 0,1 0 0,0 0 0,-1 1 0,1-1 0,0 0 0,-1 0 0,1 0 0,-1-1 0,1 1 0,0 0 0,-1 0 0,0 0 0,-1 0 0,1-1 0,-1 0 0,0 1 0,0-1 0,0 0 0,0 0 0,0 0 0,1 0 0,-1 0 0,0 0 0,1-1 0,-1 1 0,1 0 0,0-1 0,-1 1 0,1-1 0,0 0 0,-2-2 0,-20-42 0,11 20 0,2-6 0,10 31 0,0 0 0,0 0 0,-1-1 0,1 1 0,0 0 0,0 0 0,0 0 0,0-1 0,0 1 0,1 0 0,-1 0 0,0 0 0,1 0 0,-1 0 0,0-1 0,1 1 0,-1 0 0,1 0 0,0 0 0,-1 0 0,1 0 0,0 0 0,0 1 0,0-1 0,1-1 0,-2 2 0,1 0 0,0 0 0,0 0 0,0 0 0,0 0 0,0 1 0,-1-1 0,1 0 0,0 1 0,0-1 0,0 0 0,-1 1 0,1-1 0,0 1 0,0-1 0,-1 1 0,1-1 0,0 1 0,-1 0 0,1-1 0,-1 1 0,1 0 0,-1 0 0,1-1 0,-1 1 0,0 0 0,1 0 0,-1 1 0,12 23 0,-6-8 0,2 11 0,-10-28 0,-9-18 0,1 0 0,9 14 0,-1 0 0,0 0 0,0 1 0,0-1 0,0 1 0,-1-1 0,1 1 0,-1-1 0,0 1 0,0 0 0,0 1 0,-1-1 0,1 0 0,-1 1 0,1 0 0,-1 0 0,0 0 0,-4-2 0,7 4 0,0 0 0,0 0 0,1 0 0,-1 0 0,0-1 0,0 1 0,0 0 0,1-1 0,-1 1 0,0 0 0,0-1 0,1 1 0,-1-1 0,0 1 0,1-1 0,-1 1 0,1-1 0,-1 0 0,1 1 0,-1-1 0,1 0 0,-1 1 0,0-2 0,1 1 0,1 0 0,-1 1 0,1-1 0,-1 1 0,0-1 0,1 0 0,-1 1 0,1-1 0,-1 1 0,1-1 0,0 1 0,-1 0 0,1-1 0,-1 1 0,1-1 0,0 1 0,-1 0 0,1 0 0,0-1 0,0 1 0,43-9 0,-40 9 0,0-1 0,0 1 0,0 1 0,0-1 0,-1 0 0,1 1 0,0 0 0,0 0 0,0 0 0,-1 0 0,6 4 0,-6-3 0,0 0 0,0 1 0,-1 0 0,0-1 0,1 1 0,-1 0 0,0 0 0,0 0 0,-1 1 0,1-1 0,-1 0 0,2 6 0,2 3 0,-1-2 0,0-1 0,0 1 0,-1 0 0,-1 0 0,0 0 0,0 0 0,0 13 0,-29-62 0,3-8 0,18 35 0,0 0 0,0 0 0,-1 1 0,-11-14 0,17 27 0,0-1 0,1 1 0,-1-1 0,1 1 0,-1 0 0,1-1 0,-1 1 0,1 0 0,0-1 0,0 1 0,0 0 0,0-1 0,1 3 0,-1 13 0,1-1 0,2 0 0,-1 0 0,2 0 0,0 0 0,1 0 0,9 20 0,-14-36 0,0 0 0,0 0 0,0 0 0,0 0 0,0-1 0,0 1 0,0 0 0,0 0 0,0 0 0,0 0 0,0 0 0,0 0 0,0 0 0,1 0 0,-1 0 0,0-1 0,0 1 0,0 0 0,0 0 0,0 0 0,0 0 0,0 0 0,0 0 0,0 0 0,0 0 0,1 0 0,-1 0 0,0 0 0,0 0 0,0 0 0,0 0 0,0 0 0,0 0 0,0 0 0,0 0 0,1 0 0,-1 0 0,0 0 0,0 0 0,0 0 0,0 0 0,0 0 0,0 0 0,0 0 0,1 0 0,-1 0 0,0 0 0,0 0 0,0 0 0,0 0 0,0 0 0,0 0 0,0 0 0,0 0 0,0 0 0,0 1 0,1-1 0,-1 0 0,0 0 0,0 0 0,0 0 0,0 0 0,0 0 0,0 0 0,0 0 0,0 1 0,0-1 0,0 0 0,0 0 0,3-15 0,-2-17 0,-2 0 0,-1 20 0,2 0 0,0 0 0,0 0 0,4-24 0,-3 34 0,0-1 0,1 1 0,-1 0 0,1-1 0,-1 1 0,1 0 0,0 0 0,0 0 0,0 0 0,0 0 0,0 1 0,0-1 0,0 1 0,1-1 0,-1 1 0,1 0 0,-1 0 0,4-1 0,53-16 0,-45 15 0,-9 1 0,1 1 0,-1 0 0,1 0 0,-1 0 0,7 1 0,-11 0 0,0 0 0,-1 0 0,1 0 0,0 0 0,-1 0 0,1 0 0,0 0 0,0 1 0,-1-1 0,1 0 0,0 1 0,-1-1 0,1 0 0,-1 1 0,1-1 0,0 1 0,-1-1 0,1 0 0,-1 1 0,1 0 0,-1-1 0,0 1 0,1-1 0,-1 1 0,1-1 0,-1 1 0,0 0 0,1-1 0,-1 1 0,0 0 0,0 0 0,0-1 0,0 1 0,1 0 0,-1-1 0,0 1 0,0 0 0,0 0 0,-1-1 0,1 1 0,0 0 0,0-1 0,0 1 0,0 0 0,-1-1 0,1 1 0,0 0 0,-1-1 0,1 1 0,0 0 0,-1 0 0,-4 5 0,1-1 0,-1 1 0,1-1 0,-2 0 0,1 0 0,0-1 0,-1 1 0,0-1 0,0-1 0,0 1 0,0-1 0,-9 3 0,15-6 0,0 1 0,0-1 0,-1 0 0,1 0 0,0 0 0,-1 1 0,1-1 0,0 0 0,-1 0 0,1 0 0,0 0 0,-1 0 0,1 0 0,0 0 0,-1 1 0,1-1 0,0 0 0,-1 0 0,1 0 0,-1 0 0,1-1 0,0 1 0,-1 0 0,1 0 0,0 0 0,-1 0 0,1 0 0,0 0 0,-1 0 0,1-1 0,0 1 0,-1 0 0,1 0 0,0-1 0,0 1 0,-1 0 0,1 0 0,0-1 0,0 1 0,-1 0 0,1 0 0,0-1 0,0 1 0,0 0 0,0-1 0,-1 1 0,1 0 0,0-1 0,0 0 0,0 1 0,1-1 0,-1 0 0,0 0 0,0 1 0,1-1 0,-1 0 0,1 1 0,-1-1 0,1 0 0,-1 1 0,1-1 0,-1 1 0,1-1 0,-1 1 0,1-1 0,0 1 0,-1-1 0,1 1 0,0 0 0,0-1 0,-1 1 0,1 0 0,0-1 0,-1 1 0,2 0 0,7-3 0,-1 0 0,0-1 0,0 0 0,0 0 0,12-9 0,30-15 0,-48 27 0,1 0 0,0 0 0,0 0 0,0 0 0,0 1 0,0-1 0,0 1 0,0 0 0,0 0 0,0 0 0,0 0 0,0 0 0,0 1 0,0 0 0,3 0 0,-5 0 0,0-1 0,-1 1 0,1-1 0,0 1 0,-1-1 0,1 1 0,0-1 0,-1 1 0,1 0 0,-1-1 0,1 1 0,-1 0 0,1-1 0,-1 1 0,0 0 0,1 0 0,-1-1 0,0 1 0,1 0 0,-1 0 0,0 0 0,0-1 0,0 1 0,0 0 0,0 0 0,0 0 0,0 0 0,0 0 0,0-1 0,0 1 0,0 0 0,-1 0 0,1 0 0,0-1 0,0 1 0,-1 0 0,1 0 0,-1-1 0,1 1 0,-1 0 0,1 0 0,-1-1 0,1 1 0,-1-1 0,0 1 0,1-1 0,-1 1 0,0-1 0,1 1 0,-1-1 0,0 1 0,0-1 0,1 0 0,-1 1 0,0-1 0,-2 0 0,3 0 0,0 0 0,0 0 0,0 0 0,0 0 0,0 0 0,0 0 0,0 0 0,-1 0 0,1 0 0,0 0 0,0 0 0,0 0 0,0 0 0,0 0 0,0 0 0,0 0 0,0 0 0,-1 0 0,1 0 0,0 0 0,0 0 0,0 0 0,0 0 0,0-1 0,0 1 0,0 0 0,0 0 0,0 0 0,0 0 0,0 0 0,0 0 0,-1 0 0,1 0 0,0-1 0,0 1 0,0 0 0,0 0 0,0 0 0,0 0 0,0 0 0,0 0 0,0 0 0,0-1 0,0 1 0,0 0 0,0 0 0,0 0 0,1 0 0,-1 0 0,0 0 0,0 0 0,0-1 0,0 1 0,4-10 0,8-9 0,-12 19 0,21-27 0,-3 4 0,-15 18 0,-7 6 0,-10 7 0,-1 0 0,0 0 0,0-2 0,0 0 0,-1-1 0,0 0 0,-19 2 0,23-4 0,0-1 0,0 2 0,0 0 0,0 0 0,0 1 0,1 0 0,-12 8 0,17-11 11,1 0-1,-1 0 1,0 0-1,0-1 1,0 0-1,0 0 1,0-1-1,1 1 1,-1-1-1,0-1 1,-7 0-1,4 0-383,-1 1 1,1 0-1,-16 2 0,16 0-6453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7:50.2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51 110 24575,'-3'137'0,"1"-146"0,1 0 0,-1 0 0,-1 0 0,0 0 0,0 1 0,-5-11 0,2 6 0,0-1 0,-5-25 0,10 36 0,0 0 0,1 0 0,-1 0 0,1-1 0,0 1 0,0 0 0,1 0 0,-1 0 0,0 0 0,1-1 0,0 1 0,0 0 0,0 0 0,0 0 0,0 0 0,1 1 0,2-6 0,2 3 0,0 0 0,0 0 0,1 1 0,-1-1 0,1 1 0,0 1 0,0 0 0,0-1 0,1 2 0,-1-1 0,1 1 0,9-1 0,-16 3 0,0 0 0,1 0 0,-1 0 0,0 0 0,1 0 0,-1 1 0,0-1 0,0 0 0,1 1 0,-1-1 0,0 1 0,0-1 0,0 1 0,0 0 0,0-1 0,0 1 0,1 0 0,-2 0 0,1 0 0,0 0 0,0-1 0,0 2 0,1 0 0,22 33 0,-10-13 0,-9-14 0,0 1 0,0 0 0,-1 1 0,0-1 0,-1 1 0,0 0 0,0 0 0,-1 0 0,0 0 0,-1 0 0,0 0 0,-1 0 0,0 1 0,-1 10 0,0-18 0,0 0 0,0-1 0,0 1 0,0-1 0,0 1 0,0-1 0,-1 1 0,1-1 0,-1 0 0,0 0 0,1 0 0,-1 0 0,0 0 0,0 0 0,-1 0 0,1-1 0,0 1 0,-3 1 0,3-2 0,-1 1 0,1-1 0,-1 1 0,1 0 0,0 0 0,0 0 0,0 0 0,0 1 0,0-1 0,0 0 0,1 1 0,-1 0 0,1-1 0,-1 1 0,0 3 0,1-1 0,0-1 0,-1 0 0,1 1 0,-1-1 0,0 0 0,0 0 0,0 0 0,-1-1 0,1 1 0,-4 3 0,5-6 0,0 0 0,0 0 0,0 0 0,0 0 0,0-1 0,0 1 0,0 0 0,-1-1 0,1 1 0,0 0 0,0-1 0,-1 0 0,1 1 0,0-1 0,-1 0 0,1 0 0,0 1 0,-1-1 0,1 0 0,0 0 0,-1-1 0,1 1 0,0 0 0,-1 0 0,1-1 0,0 1 0,-1-1 0,1 1 0,0-1 0,0 1 0,0-1 0,-1 0 0,1 1 0,0-1 0,0 0 0,0 0 0,-1-2 0,-4-3 0,1-1 0,0 1 0,0-1 0,1 0 0,-1 0 0,2-1 0,-1 1 0,1-1 0,0 0 0,1 0 0,0 0 0,-2-16 0,4 24 0,0 0 0,0 0 0,0-1 0,0 1 0,0 0 0,0 0 0,0 0 0,0 0 0,0-1 0,0 1 0,0 0 0,0 0 0,0 0 0,0 0 0,0-1 0,0 1 0,0 0 0,0 0 0,0 0 0,0 0 0,0 0 0,0-1 0,0 1 0,1 0 0,-1 0 0,0 0 0,0 0 0,0 0 0,0 0 0,0-1 0,0 1 0,1 0 0,-1 0 0,0 0 0,0 0 0,0 0 0,0 0 0,1 0 0,-1 0 0,0 0 0,0 0 0,0 0 0,0 0 0,1 0 0,-1 0 0,0 0 0,0 0 0,0 0 0,0 0 0,1 0 0,-1 0 0,11 8 0,8 15 0,-18-22 0,4 6 0,5 3 0,-3-25 0,-2-2 0,-1-1 0,0 0 0,-2 0 0,0 0 0,-1-1 0,-1 1 0,-3-24 0,3 39 0,-1 1 0,1 0 0,-1 0 0,0 0 0,1 0 0,-1 1 0,0-1 0,0 0 0,0 0 0,-1 0 0,1 1 0,0-1 0,-1 1 0,1-1 0,-1 1 0,0-1 0,1 1 0,-1 0 0,0 0 0,0 0 0,1 0 0,-4-1 0,4 1 0,0 1 0,1 0 0,-1 0 0,0 0 0,0-1 0,0 1 0,1 0 0,-1 0 0,0 0 0,0 0 0,0 0 0,0 1 0,1-1 0,-1 0 0,0 0 0,0 0 0,1 1 0,-1-1 0,0 0 0,0 1 0,1-1 0,-2 1 0,1 0 0,0 0 0,1 0 0,-1 0 0,0 1 0,1-1 0,-1 0 0,1 0 0,-1 0 0,1 1 0,0-1 0,-1 0 0,1 1 0,0-1 0,0 0 0,0 0 0,0 1 0,0-1 0,1 3 0,0 2 0,0 0 0,1 0 0,0 0 0,1 0 0,-1 0 0,1-1 0,0 1 0,0-1 0,1 1 0,0-1 0,0 0 0,5 4 0,-4-3 0,0 1 0,0-1 0,0 1 0,-1 0 0,0 0 0,6 14 0,-10-21 0,0 0 0,0 1 0,0-1 0,0 0 0,0 0 0,0 1 0,0-1 0,0 0 0,0 0 0,0 1 0,0-1 0,0 0 0,0 0 0,0 1 0,0-1 0,0 0 0,0 0 0,1 1 0,-1-1 0,0 0 0,0 0 0,0 0 0,0 1 0,1-1 0,-1 0 0,0 0 0,0 0 0,0 0 0,1 0 0,-1 1 0,0-1 0,0 0 0,1 0 0,-1 0 0,0 0 0,0 0 0,1 0 0,-1 0 0,0 0 0,0 0 0,1 0 0,-1 0 0,0 0 0,0 0 0,1 0 0,6-13 0,2-21 0,-9 34 0,2-7 0,-1 1 0,0-1 0,-1 1 0,0-1 0,0 1 0,0-1 0,-1 1 0,0-1 0,0 1 0,-1 0 0,0-1 0,0 1 0,0 0 0,-1 0 0,-3-7 0,6 13 0,0 0 0,-1 0 0,1-1 0,0 1 0,0 0 0,0 0 0,0 0 0,0 0 0,0 0 0,0 0 0,0-1 0,0 1 0,-1 0 0,1 0 0,0 0 0,0 0 0,0 0 0,0 0 0,0 0 0,-1 0 0,1 0 0,0 0 0,0 0 0,0 0 0,0-1 0,0 1 0,-1 0 0,1 0 0,0 0 0,0 0 0,0 0 0,0 0 0,-1 1 0,1-1 0,0 0 0,0 0 0,0 0 0,0 0 0,0 0 0,-1 0 0,1 0 0,0 0 0,0 0 0,0 0 0,0 0 0,0 1 0,0-1 0,-1 0 0,1 0 0,0 0 0,0 0 0,0 0 0,0 0 0,0 1 0,0-1 0,0 0 0,-4 15 0,4 18 0,0-33 0,0 16 0,0 1 0,-1-1 0,-1 0 0,0 0 0,-7 20 0,-10 42 0,19-78 0,0 0 0,0 1 0,0-1 0,0 0 0,0 0 0,0 0 0,0 1 0,0-1 0,0 0 0,0 0 0,0 1 0,0-1 0,-1 0 0,1 0 0,0 0 0,0 1 0,0-1 0,0 0 0,0 0 0,0 0 0,-1 0 0,1 1 0,0-1 0,0 0 0,0 0 0,-1 0 0,1 0 0,0 0 0,0 0 0,0 0 0,-1 1 0,1-1 0,0 0 0,0 0 0,0 0 0,-1 0 0,1 0 0,0 0 0,0 0 0,-1 0 0,1 0 0,0 0 0,-6-11 0,1-15 0,6 21 0,-1 0 0,1 0 0,1 0 0,-1 1 0,1-1 0,0 1 0,0-1 0,0 1 0,1-1 0,-1 1 0,1 0 0,0 0 0,0 1 0,1-1 0,7-6 0,12-17 0,-21 25 0,-1 0 0,0 0 0,0 1 0,1-1 0,-1 0 0,1 1 0,0-1 0,-1 1 0,1 0 0,0-1 0,0 1 0,0 0 0,2-1 0,-3 2 0,0 0 0,0 0 0,0 1 0,0-1 0,0 0 0,0 1 0,0-1 0,0 1 0,-1-1 0,1 1 0,0-1 0,0 1 0,0-1 0,-1 1 0,1 0 0,0-1 0,-1 1 0,1 0 0,-1 0 0,1-1 0,-1 1 0,1 0 0,-1 0 0,1 0 0,-1 0 0,0 0 0,0 0 0,1 0 0,-1-1 0,0 1 0,0 2 0,7 24 0,-7-12 0,0-15 0,0 0 0,0 0 0,0 1 0,0-1 0,0 0 0,0 0 0,0 1 0,0-1 0,0 0 0,0 0 0,0 0 0,0 1 0,-1-1 0,1 0 0,0 0 0,0 0 0,0 1 0,0-1 0,0 0 0,-1 0 0,1 0 0,0 0 0,0 1 0,0-1 0,0 0 0,-1 0 0,1 0 0,0 0 0,0 0 0,-1 0 0,1 0 0,0 0 0,0 0 0,0 0 0,-1 0 0,1 0 0,0 0 0,-1 0 0,0-2 0,-1 0 0,1 0 0,-1 0 0,1 0 0,0-1 0,0 1 0,0 0 0,0-1 0,0 1 0,0-1 0,1 1 0,-1-1 0,1 1 0,0-4 0,-2-3 0,-5-34 0,6 31 0,0 0 0,-1 0 0,-1 0 0,0 0 0,-8-18 0,10 28 0,0 0 0,0 0 0,-1 0 0,1 0 0,0 0 0,-1 0 0,1 1 0,-1-1 0,0 0 0,0 1 0,1 0 0,-1-1 0,0 1 0,0 0 0,0 0 0,-1 0 0,1 0 0,0 0 0,0 1 0,0-1 0,-1 1 0,1-1 0,0 1 0,0 0 0,-1 0 0,1 0 0,0 0 0,-1 0 0,1 1 0,0-1 0,0 1 0,-1-1 0,1 1 0,0 0 0,-3 1 0,2 0 0,1 0 0,-1 0 0,1 0 0,-1 0 0,1 1 0,0-1 0,0 1 0,0 0 0,0-1 0,0 1 0,1 0 0,-1 0 0,1 0 0,0 0 0,-2 7 0,-11 19 0,13-27 0,0 0 0,0-1 0,0 1 0,0 0 0,1 0 0,-1 0 0,0 0 0,1 0 0,-1 1 0,1-1 0,0 0 0,0 0 0,0 0 0,0 0 0,0 0 0,1 3 0,11 34 0,-10-35 0,0-1 0,0 1 0,-1-1 0,0 1 0,1 0 0,-2 0 0,1 0 0,0 0 0,-1 0 0,1 0 0,-1 0 0,0 0 0,-1 0 0,1 0 0,-2 6 0,-3-32-1365,4 14-5461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2:58.252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4 6 24575,'86'-6'0,"-135"20"0,46-13 0,0 0 0,0 0 0,0 0 0,1 1 0,-1-1 0,0 1 0,1-1 0,-1 1 0,1 0 0,-1 0 0,1 0 0,0 1 0,-4 4 0,6-7 0,0 1 0,0-1 0,0 1 0,0-1 0,0 0 0,0 1 0,0-1 0,0 1 0,0-1 0,0 1 0,0-1 0,0 0 0,1 1 0,-1-1 0,0 1 0,0-1 0,0 0 0,1 1 0,-1-1 0,0 0 0,0 1 0,1-1 0,-1 0 0,0 1 0,1-1 0,-1 0 0,0 0 0,1 1 0,-1-1 0,0 0 0,1 0 0,-1 0 0,1 1 0,-1-1 0,1 0 0,-1 0 0,0 0 0,1 0 0,-1 0 0,1 0 0,-1 0 0,1 0 0,-1 0 0,0 0 0,1 0 0,-1 0 0,1 0 0,0-1 0,28 1 0,-25-1 0,19 0 0,1 0 0,-1 2 0,0 0 0,1 2 0,38 8 0,20 10 0,145 15 0,-88-11 0,-103-16 0,1-2 0,71 4 0,-19-12 0,53 2 0,-137-1 0,0 2 0,0-1 0,0 1 0,0-1 0,0 1 0,-1 1 0,1-1 0,-1 1 0,0-1 0,1 1 0,-1 0 0,7 8 0,25 15 0,25 13 0,6 2 0,-67-41 0,0 0 0,0 0 0,0 0 0,0 0 0,0 0 0,0 0 0,0 0 0,0 0 0,0 0 0,0 0 0,0 0 0,0 0 0,0 0 0,0 0 0,0 1 0,-1-1 0,1 0 0,0 0 0,0 0 0,0 0 0,0 0 0,0 0 0,0 0 0,0 0 0,0 0 0,0 0 0,0 0 0,0 1 0,0-1 0,0 0 0,0 0 0,0 0 0,1 0 0,-1 0 0,0 0 0,0 0 0,0 0 0,0 0 0,0 0 0,0 0 0,0 0 0,0 0 0,0 1 0,0-1 0,0 0 0,0 0 0,0 0 0,0 0 0,0 0 0,0 0 0,0 0 0,1 0 0,-1 0 0,-14 1 0,-17-4 0,24 1 0,-1 0 0,1 0 0,0-1 0,0 0 0,0-1 0,1 1 0,-1-1 0,-8-7 0,1-1 0,0-1 0,-13-17 0,25 28 0,-11-12 0,-1 1 0,0 1 0,-1 0 0,-1 1 0,0 0 0,-30-14 0,17 4 0,28 20 0,1 1 0,-1-1 0,1 1 0,-1-1 0,1 1 0,0-1 0,-1 1 0,1-1 0,0 1 0,-1-1 0,1 0 0,0 1 0,0-1 0,0 0 0,-1 1 0,1-1 0,0 1 0,0-1 0,0-1 0,0 1 0,1 1 0,-1-1 0,1 0 0,-1 1 0,1-1 0,-1 1 0,1-1 0,-1 1 0,1-1 0,-1 1 0,1-1 0,0 1 0,-1 0 0,1-1 0,0 1 0,-1 0 0,1 0 0,0-1 0,0 1 0,-1 0 0,1 0 0,1 0 0,13-3 0,0 1 0,0 1 0,1 0 0,-1 2 0,20 1 0,77 18 0,-80-14 0,11 2 0,-5-2 0,0 3 0,73 24 0,-96-25 0,-1 1 0,0 1 0,0 0 0,-1 0 0,-1 2 0,19 19 0,14 13 0,55 59 0,-94-99 0,0 0 0,0-1 0,1 0 0,-1 0 0,1-1 0,-1 1 0,1-2 0,0 1 0,0-1 0,9 1 0,35 10 0,-11 8-1365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8:39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541 384 24575,'-1'11'0,"-1"0"0,0-1 0,0 1 0,-1 0 0,-1-1 0,0 0 0,0 0 0,-10 16 0,12-23 0,-1 0 0,0 0 0,0 0 0,0 0 0,-1 0 0,1 0 0,-1-1 0,0 0 0,1 0 0,-1 0 0,0 0 0,-5 1 0,-54 16 0,54-17 0,-6 2 0,-1-1 0,1 0 0,-1-1 0,0 0 0,0-2 0,1 0 0,-18-2 0,27 1 0,0 0 0,1 0 0,-1-1 0,1 0 0,0 0 0,-1 0 0,1-1 0,0 0 0,0 0 0,1 0 0,-8-6 0,-9-7 0,9 8 0,0 0 0,1-2 0,0 1 0,0-2 0,1 1 0,0-1 0,1-1 0,1 0 0,-1 0 0,-10-24 0,14 26 0,0 1 0,1-1 0,1 0 0,0 0 0,0-1 0,1 1 0,-1-15 0,2 19 0,1 0 0,1 0 0,-1 0 0,1 0 0,0 0 0,0 1 0,1-1 0,-1 0 0,1 1 0,0-1 0,1 1 0,0 0 0,0-1 0,6-7 0,79-113 0,-81 117 0,-3 3 0,1 0 0,0 1 0,0-1 0,0 1 0,1 0 0,7-4 0,-11 7 0,1 1 0,0 0 0,0 0 0,0 0 0,0 0 0,0 1 0,1-1 0,-1 1 0,0-1 0,0 1 0,0 0 0,0 1 0,0-1 0,1 0 0,-1 1 0,0 0 0,0 0 0,3 1 0,4 3 0,1 0 0,-1 1 0,0 1 0,-1-1 0,1 1 0,-2 1 0,1 0 0,13 16 0,-2-4 0,-4-4 0,1-2 0,21 14 0,4 3-1365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9:23.9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142 37 24575,'-4'-1'0,"-2"0"0,-2-2 0,-1 1 0,-2 0 0,0 0 0,0 1 0,0-2 0,-2 0 0,-1 1 0,2 0 0,2-2 0,2 0 0,1 1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19:52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376 225 24575,'0'-1'0,"-1"1"0,1-1 0,-1 1 0,1-1 0,-1 1 0,1-1 0,-1 1 0,0 0 0,1-1 0,-1 1 0,1 0 0,-1-1 0,0 1 0,1 0 0,-1 0 0,0 0 0,1 0 0,-1 0 0,0-1 0,0 1 0,1 0 0,-1 0 0,-1 1 0,-21-2 0,20 1 0,-12 1 0,-1 1 0,1 1 0,0 0 0,-21 7 0,-12 3 0,45-12 0,0 0 0,0-1 0,0 1 0,0 0 0,0-1 0,-1 0 0,1 1 0,0-1 0,0-1 0,-1 1 0,1 0 0,0-1 0,0 1 0,0-1 0,0 0 0,0 0 0,0-1 0,0 1 0,0 0 0,0-1 0,0 0 0,1 0 0,-1 1 0,-2-4 0,0 2 0,1 0 0,0 0 0,0 0 0,0-1 0,1 1 0,-1-1 0,1 0 0,0 0 0,0 0 0,0 0 0,1 0 0,-1-1 0,1 0 0,0 1 0,-2-9 0,-36-83 0,36 86-341,0-1 0,1 0-1,-2-14 1,3 15-6485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0:04.9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84 28 24575,'0'-1'0,"0"-1"0,0 1 0,0 0 0,0 0 0,0 0 0,0 0 0,0 0 0,0 0 0,-1 0 0,1 0 0,0 0 0,-1 0 0,1 0 0,0 0 0,-1 0 0,1 0 0,-1 0 0,0 0 0,1 0 0,-1 0 0,0 1 0,0-1 0,1 0 0,-1 1 0,0-1 0,-1 0 0,0 0 0,1 1 0,0 0 0,-1 0 0,1 0 0,-1 0 0,1 0 0,-1 0 0,1 0 0,-1 0 0,1 0 0,-1 1 0,1-1 0,0 1 0,-1-1 0,1 1 0,-3 1 0,1-1 0,0 1 0,0 0 0,-1 0 0,1 1 0,1-1 0,-1 1 0,0-1 0,1 1 0,-1 0 0,1 0 0,0 0 0,0 0 0,0 0 0,0 1 0,-2 4 0,3-1 0,1 1 0,-1-1 0,1 1 0,1-1 0,1 9 0,-3-15 0,1 0 0,0 1 0,1-1 0,-1 1 0,0-1 0,0 0 0,1 1 0,-1-1 0,0 0 0,1 0 0,-1 1 0,1-1 0,0 0 0,-1 0 0,1 0 0,0 1 0,0-1 0,0 0 0,0 0 0,0 0 0,0 0 0,0-1 0,0 1 0,0 0 0,0 0 0,1-1 0,-1 1 0,0 0 0,0-1 0,1 0 0,-1 1 0,0-1 0,1 0 0,1 1 0,-2-2 0,0 1 0,0 0 0,0-1 0,-1 1 0,1-1 0,0 1 0,0-1 0,-1 0 0,1 1 0,0-1 0,-1 0 0,1 0 0,-1 1 0,1-1 0,-1 0 0,1 0 0,-1 0 0,1 1 0,-1-1 0,0 0 0,0 0 0,1 0 0,-1-1 0,6-31 0,-2 12 0,-1 84 0,-2-47 0,1 0 0,1 0 0,0-1 0,1 1 0,7 15 0,-10-30 0,-1 1 0,1-1 0,-1 1 0,1-1 0,0 0 0,0 1 0,0-1 0,0 0 0,0 0 0,0 0 0,0 0 0,0 0 0,0 0 0,0 0 0,2 1 0,2-5 0,-9-12 0,-5-7 0,7 17 0,0-1 0,0 1 0,0 0 0,-1 1 0,1-1 0,-1 0 0,-5-5 0,6 8 0,0 1 0,1 0 0,-1-1 0,0 1 0,0 0 0,0 0 0,0 0 0,0 1 0,0-1 0,-1 0 0,1 1 0,0-1 0,0 1 0,0 0 0,-1 0 0,1 0 0,0 0 0,0 0 0,-1 0 0,1 1 0,0-1 0,-4 2 0,6-2 0,0 0 0,-1 0 0,1 0 0,0 0 0,0 0 0,-1 0 0,1 0 0,0 0 0,-1 0 0,1 0 0,0 0 0,0 0 0,-1 0 0,1 1 0,0-1 0,-1 0 0,1 0 0,0 0 0,0 0 0,0 1 0,-1-1 0,1 0 0,0 0 0,0 1 0,0-1 0,0 0 0,-1 0 0,1 1 0,0-1 0,0 0 0,0 0 0,0 1 0,0-1 0,0 0 0,0 1 0,0-1 0,0 0 0,0 1 0,0-1 0,0 0 0,0 1 0,10 11 0,19 6 0,49 19 0,-71-33 0,-1 0 0,0 0 0,0 1 0,-1-1 0,1 1 0,6 8 0,-9-9 0,0 0 0,0-1 0,0 0 0,0 1 0,1-1 0,-1-1 0,1 1 0,0 0 0,0-1 0,0 0 0,0 0 0,0 0 0,0 0 0,1-1 0,-1 0 0,0 0 0,1 0 0,6 1 0,8-2 0,50-1 0,-64 0 0,-1 1 0,1-1 0,0 0 0,-1 0 0,1 0 0,-1-1 0,0 0 0,1 1 0,-1-2 0,0 1 0,6-4 0,-10 5 0,0 1 0,0-1 0,-1 1 0,1 0 0,0-1 0,0 1 0,0 0 0,-1 0 0,1-1 0,0 1 0,0 0 0,-1-1 0,1 1 0,0 0 0,-1 0 0,1 0 0,0-1 0,-1 1 0,1 0 0,0 0 0,-1 0 0,1 0 0,0 0 0,-1 0 0,1-1 0,-1 1 0,1 0 0,0 0 0,-1 0 0,1 0 0,0 0 0,-1 1 0,1-1 0,-1 0 0,1 0 0,0 0 0,-1 0 0,1 0 0,-21 0 0,-12 4 0,28-3 0,-1 0 0,0 0 0,1 0 0,-1-1 0,1 0 0,-1 0 0,0-1 0,-6 0 0,14-4 0,11-1 0,14-5 0,58-6 0,-83 17 0,-1 0 0,1 0 0,-1-1 0,1 1 0,-1-1 0,0 1 0,1-1 0,-1 1 0,0-1 0,0 0 0,1 1 0,1-3 0,-5 1 0,-12 5 0,-34 11-682,-97 16-1,135-28-6143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0:39.1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248 132 24575,'-1'-1'0,"1"0"0,-1-1 0,1 1 0,-1 0 0,1-1 0,-1 1 0,0 0 0,1 0 0,-1 0 0,0 0 0,0 0 0,0 0 0,0 0 0,0 0 0,0 0 0,0 0 0,0 0 0,0 1 0,-1-1 0,1 0 0,-2 0 0,2 1 0,1-1 0,-1 1 0,0-1 0,1 1 0,-1 0 0,1-1 0,-1 1 0,0 0 0,1 0 0,-1 0 0,1-1 0,-1 1 0,0 0 0,1 0 0,-1 0 0,0 0 0,1 0 0,-1 0 0,0 0 0,1 0 0,-1 0 0,0 1 0,1-1 0,-1 0 0,1 0 0,-1 1 0,0-1 0,1 0 0,-1 0 0,1 1 0,-1-1 0,1 1 0,-1-1 0,1 1 0,-1-1 0,1 1 0,-1-1 0,1 1 0,-1 0 0,1 0 0,0 0 0,0 0 0,1 0 0,-1-1 0,0 1 0,0 0 0,1 0 0,-1 0 0,1 0 0,-1-1 0,0 1 0,1 0 0,-1-1 0,1 1 0,0 0 0,-1-1 0,1 1 0,0 0 0,5 7 0,-19-5 0,-9-3 0,14-1 0,1 1 0,0 0 0,0 0 0,-12 3 0,17-3 0,0 1 0,1-1 0,-1 1 0,0 0 0,1-1 0,-1 1 0,1 0 0,-1 0 0,1 0 0,-1 0 0,1 0 0,0 1 0,0-1 0,-1 0 0,1 0 0,0 1 0,0-1 0,0 1 0,0-1 0,1 1 0,-1 0 0,0-1 0,0 4 0,-11 34 0,10-35 0,2-6 0,6-20 0,-3 11 0,1 0 0,0 1 0,0-1 0,1 1 0,7-12 0,-10 19 0,1-1 0,-1 1 0,1 0 0,0 0 0,0 0 0,0 1 0,0-1 0,0 1 0,1 0 0,-1-1 0,1 2 0,-1-1 0,1 0 0,0 1 0,0-1 0,0 1 0,5-1 0,-37-15 0,25 16 0,1 0 0,0 0 0,0 0 0,-1 0 0,1 1 0,0-1 0,-1 1 0,1 0 0,0-1 0,-1 1 0,1 0 0,-1 0 0,1 1 0,0-1 0,-1 1 0,1-1 0,0 1 0,-1 0 0,1-1 0,0 1 0,0 0 0,0 1 0,0-1 0,0 0 0,0 1 0,0-1 0,-2 3 0,-1 2 0,1 0 0,0 1 0,0 0 0,0 0 0,1 0 0,-4 13 0,-4 8 0,11-27 0,0 0 0,0-1 0,-1 1 0,1 0 0,0 0 0,-1 0 0,1 0 0,-1-1 0,1 1 0,-1 0 0,1 0 0,-1-1 0,0 1 0,1 0 0,-1-1 0,0 1 0,0-1 0,1 1 0,-1-1 0,0 1 0,0-1 0,0 0 0,1 1 0,-1-1 0,0 0 0,0 0 0,0 1 0,0-1 0,0 0 0,-1 0 0,-2-8 0,12-9 0,2 5 0,1 1 0,18-14 0,-18 15 0,1 0 0,17-21 0,-28 30 0,-1 0 0,1 0 0,-1 0 0,0 0 0,1-1 0,-1 1 0,0 0 0,0 0 0,0 0 0,0 0 0,0-1 0,0 1 0,0 0 0,0 0 0,0 0 0,-1 0 0,1-1 0,0 1 0,-1 0 0,1 0 0,-1 0 0,1 0 0,-1 0 0,0 0 0,1 0 0,-1 0 0,0 0 0,0 1 0,0-1 0,1 0 0,-1 0 0,0 1 0,0-1 0,0 0 0,0 1 0,0-1 0,0 1 0,-2-1 0,1 0 0,1 0 0,0 0 0,0 0 0,-1 1 0,1-1 0,0 0 0,-1 1 0,1-1 0,-1 1 0,1-1 0,-1 1 0,1 0 0,-1 0 0,1 0 0,-1 0 0,1 0 0,-1 0 0,1 0 0,-1 0 0,1 0 0,-1 1 0,1-1 0,-1 1 0,1-1 0,-1 1 0,1 0 0,0-1 0,-3 3 0,4-1 0,-1 0 0,1 1 0,0-1 0,0 1 0,0-1 0,0 1 0,1-1 0,-1 0 0,1 1 0,-1-1 0,1 1 0,0-1 0,0 0 0,2 4 0,4 22 0,-8-18 0,-1 0 0,0 0 0,0 0 0,-1 0 0,-1-1 0,0 0 0,0 1 0,-1-1 0,0-1 0,-12 17 0,16-23 0,13-19 0,-11 16 0,0 0 0,0-1 0,0 1 0,0 0 0,-1-1 0,1 1 0,0 0 0,-1-1 0,1 1 0,-1-1 0,1 1 0,-1-1 0,0 1 0,0-1 0,0-2 0,-1 3 0,0 1 0,0-1 0,0 1 0,0 0 0,-1 0 0,1-1 0,0 1 0,0 0 0,-1 0 0,1 0 0,0 0 0,0 0 0,-1 1 0,1-1 0,0 0 0,0 0 0,0 1 0,0-1 0,-2 1 0,-23 9 0,25-9 0,-1 0 0,1 0 0,0 0 0,0 0 0,0 1 0,0-1 0,0 0 0,1 0 0,-1 1 0,0-1 0,0 1 0,1-1 0,-1 0 0,1 1 0,-1-1 0,1 1 0,0-1 0,0 1 0,0 1 0,0 37 0,1-16 0,-1-21-114,0 0 1,1 1-1,0-1 0,-1 0 0,1 1 1,0-1-1,1 0 0,-1 0 0,1 0 1,-1 0-1,5 5 0,0 0-6712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0:57.0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361 73 24575,'-5'1'0,"0"0"0,-1-1 0,1 2 0,0-1 0,1 0 0,-1 1 0,-6 3 0,6-2 0,-1-1 0,1 0 0,0-1 0,-1 1 0,1-1 0,-9 1 0,-208-2 0,220 0 0,0 0 0,1 0 0,-1 0 0,0-1 0,0 1 0,0 0 0,1-1 0,-1 1 0,0-1 0,1 1 0,-1-1 0,0 0 0,1 0 0,-1 0 0,1 0 0,-1 0 0,1 0 0,0 0 0,-1 0 0,1 0 0,0-1 0,0 1 0,0-1 0,0 1 0,0-1 0,0 1 0,0-1 0,0 1 0,0-4 0,0 0 0,0 0 0,0 0 0,1 0 0,-1-1 0,1 1 0,1 0 0,-1 0 0,1 0 0,1-8 0,-2 13 0,0-1 0,0 1 0,1-1 0,-1 1 0,0 0 0,0-1 0,0 1 0,1-1 0,-1 1 0,0-1 0,0 1 0,1 0 0,-1-1 0,0 1 0,1-1 0,-1 1 0,1 0 0,-1 0 0,0-1 0,1 1 0,-1 0 0,1 0 0,-1-1 0,1 1 0,-1 0 0,1 0 0,-1 0 0,1 0 0,-1 0 0,0-1 0,1 1 0,0 0 0,20 6 0,15 17 0,-26-15 0,0 0 0,0-1 0,1 0 0,1-1 0,-1 0 0,1-1 0,0 0 0,0-1 0,0 0 0,0-1 0,18 2 0,-106-21 0,67 13 0,1 1 0,-1-1 0,0 2 0,0-1 0,0 1 0,0 1 0,-13 0 0,19 0 0,1 0 0,-1 0 0,0 1 0,0 0 0,1-1 0,-1 1 0,0 0 0,1 1 0,-1-1 0,1 0 0,0 1 0,-1-1 0,1 1 0,0-1 0,0 1 0,0 0 0,0 0 0,0 0 0,0 1 0,1-1 0,-1 0 0,1 1 0,-1-1 0,1 0 0,0 1 0,0 0 0,-1 4 0,1-7 0,1 1 0,0-1 0,0 0 0,0 1 0,0-1 0,0 0 0,0 0 0,0 1 0,0-1 0,0 0 0,0 1 0,0-1 0,0 0 0,0 0 0,0 1 0,0-1 0,0 0 0,0 0 0,0 1 0,0-1 0,0 0 0,1 1 0,-1-1 0,0 0 0,0 0 0,0 0 0,0 1 0,1-1 0,-1 0 0,0 0 0,0 0 0,0 1 0,1-1 0,-1 0 0,0 0 0,0 0 0,1 0 0,-1 0 0,1 1 0,14-2 0,16-11 0,-31 12 0,31-16 0,-25 13 0,-1 0 0,1 0 0,0 0 0,0 0 0,0 1 0,0 0 0,0 0 0,1 1 0,-1 0 0,0 0 0,1 0 0,-1 1 0,1 0 0,10 1 0,20 1 0,-30-2 0,0 0 0,0 0 0,-1 1 0,1 0 0,10 2 0,-10 2-1365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0:58.8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43 24575,'-3'-3'0,"1"1"0,-1-1 0,1 1 0,0-1 0,0 0 0,0 0 0,-3-6 0,5 8 0,0 1 0,0 0 0,0-1 0,0 1 0,0 0 0,0-1 0,0 1 0,0-1 0,0 1 0,0 0 0,0-1 0,0 1 0,0 0 0,0-1 0,0 1 0,0-1 0,0 1 0,0 0 0,1-1 0,-1 1 0,0 0 0,0-1 0,0 1 0,1 0 0,-1 0 0,0-1 0,0 1 0,1 0 0,0-1 0,20-2 0,82 8 0,-95-3-1365,-2 0-5461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1:43.6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274 176 24575,'-77'-8'0,"52"5"0,12 1 0,0 2 0,0 0 0,0 0 0,-20 4 0,28-4 0,0 1 0,-1 0 0,1 1 0,0-1 0,-1 1 0,1 0 0,0 0 0,0 1 0,1 0 0,-1-1 0,0 2 0,1-1 0,-5 4 0,48-10 0,32 3 0,-58 1 0,0 0 0,0-1 0,0-1 0,0 0 0,17-3 0,-29 4 0,0 0 0,0-1 0,0 1 0,0 0 0,0 0 0,0 0 0,0-1 0,0 1 0,0-1 0,0 1 0,-1 0 0,1-1 0,0 0 0,0 1 0,0-1 0,-1 1 0,1-1 0,0 0 0,0 0 0,-15-5 0,-32 3 0,1 5 0,12-1 0,-48-3 0,66-5 0,15 7 0,-1 0 0,1-1 0,0 1 0,0 0 0,0-1 0,0 1 0,0 0 0,0-1 0,0 1 0,0 0 0,0-1 0,0 1 0,0 0 0,0-1 0,0 1 0,0-1 0,0 1 0,0 0 0,0-1 0,0 1 0,1 0 0,-1 0 0,0-1 0,0 1 0,0 0 0,0-1 0,1 1 0,0-2 0,1 1 0,-1 0 0,0-1 0,1 1 0,-1 0 0,1 0 0,0 0 0,-1 0 0,1 1 0,0-1 0,-1 0 0,1 1 0,0-1 0,2 0 0,17-5 0,-10 1 0,-11 5 0,0 0 0,0 0 0,0 0 0,0 0 0,0 0 0,0 0 0,0 0 0,0 0 0,1 0 0,-1 0 0,0 0 0,0 0 0,0-1 0,0 1 0,0 0 0,0 0 0,0 0 0,0 0 0,0 0 0,0 0 0,0 0 0,0 0 0,0 0 0,0-1 0,0 1 0,1 0 0,-1 0 0,0 0 0,0 0 0,0 0 0,0 0 0,0 0 0,0 0 0,0-1 0,0 1 0,-1 0 0,1 0 0,0 0 0,0 0 0,0 0 0,0 0 0,0 0 0,0 0 0,0-1 0,0 1 0,0 0 0,0 0 0,0 0 0,0 0 0,0 0 0,0 0 0,0 0 0,-1 0 0,1 0 0,0 0 0,0 0 0,-19 1 0,15 0 0,18-4 0,44-10 0,-72 15 0,11-2 0,0 1 0,-1-1 0,1 1 0,0 0 0,-1 0 0,1 0 0,0 0 0,0 0 0,0 1 0,-6 3 0,32-22 0,47-25 0,-64 38 0,-3 2 0,1 0 0,-1-1 0,0 1 0,0-1 0,0 0 0,-1 0 0,1 0 0,4-7 0,11-12 0,-15 20 0,0 0 0,0 0 0,1 1 0,-1 0 0,0-1 0,0 1 0,1 0 0,-1 0 0,1 1 0,-1-1 0,5 0 0,45 0 0,-42 1 0,61 0-1365,-66 0-5461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1:59.2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297 7 24575,'1'0'0,"-1"-1"0,1 1 0,0-1 0,-1 0 0,1 1 0,-1 0 0,1-1 0,0 1 0,0-1 0,-1 1 0,1 0 0,0-1 0,0 1 0,-1 0 0,1 0 0,0 0 0,0 0 0,0-1 0,-1 1 0,1 0 0,0 0 0,0 1 0,0-1 0,1 0 0,21 3 0,21 21 0,-41-23 0,-1 0 0,1 1 0,0-1 0,0 1 0,-1 0 0,1 0 0,-1 0 0,0 0 0,1 0 0,-1 1 0,0-1 0,0 0 0,-1 1 0,1 0 0,0-1 0,-1 1 0,1 0 0,-1 0 0,0 0 0,0 0 0,0 0 0,-1 0 0,1 4 0,1 10 0,-1 0 0,0 0 0,-3 24 0,1 19 0,3-43 0,0-2 0,4-29 0,0-10 0,-3 17 0,-1 0 0,0-1 0,0 0 0,0-13 0,-2 18 0,0 0 0,-1-1 0,1 1 0,-1 0 0,0-1 0,0 1 0,0 0 0,0 0 0,-1 0 0,1 0 0,-1 0 0,0 0 0,0 0 0,-3-3 0,2 2 0,-1-2 0,0 1 0,-1-1 0,0 1 0,0 0 0,-1 0 0,1 0 0,-1 1 0,0 0 0,-8-4 0,13 8 0,1 0 0,-1 0 0,1 0 0,-1 1 0,1-1 0,-1 0 0,1 0 0,-1 1 0,1-1 0,-1 0 0,1 1 0,0-1 0,-1 0 0,1 1 0,0-1 0,-1 1 0,1-1 0,0 1 0,-1-1 0,1 1 0,0-1 0,0 1 0,-1-1 0,1 1 0,0-1 0,0 1 0,0-1 0,0 1 0,0 0 0,0-1 0,0 1 0,0-1 0,0 1 0,0 0 0,-1 29 0,1-22 0,0-5 0,0-1 0,0 0 0,-1 1 0,1-1 0,-1 0 0,1 1 0,-1-1 0,0 0 0,0 0 0,1 1 0,-2-1 0,1 0 0,0 0 0,0 0 0,-1 0 0,1-1 0,-1 1 0,1 0 0,-1 0 0,0-1 0,0 1 0,0-1 0,0 0 0,-3 2 0,1-2 0,0 1 0,-1-2 0,1 1 0,0 0 0,-1-1 0,1 0 0,0 0 0,-1 0 0,1-1 0,0 1 0,-1-1 0,-7-2 0,11 3 0,7 5 0,-1-2 0,-1 0 0,0 1 0,1-1 0,-1 1 0,6 8 0,-10-12 0,1 1 0,-1-1 0,1 1 0,-1 0 0,0-1 0,0 1 0,1 0 0,-1-1 0,0 1 0,0 0 0,0 0 0,1-1 0,-1 1 0,0 0 0,0-1 0,0 1 0,0 0 0,-1 0 0,1-1 0,0 1 0,0 0 0,0 0 0,-1 0 0,0 0 0,0 0 0,0 0 0,0 0 0,0 0 0,0 0 0,0 0 0,0 0 0,-1 0 0,1-1 0,0 1 0,0 0 0,-1-1 0,1 0 0,0 1 0,-3 0 0,-19 5 0,16-5 0,-1 0 0,1 1 0,0 0 0,0 1 0,1 0 0,-1 0 0,-12 8 0,19-11 0,0 0 0,-1 0 0,1 0 0,0 0 0,0 0 0,0 0 0,0 0 0,0 0 0,0 0 0,0 1 0,0-1 0,-1 0 0,1 0 0,0 0 0,0 0 0,0 0 0,0 0 0,0 0 0,0 0 0,0 0 0,0 1 0,0-1 0,0 0 0,0 0 0,0 0 0,0 0 0,0 0 0,0 0 0,0 1 0,0-1 0,0 0 0,0 0 0,0 0 0,0 0 0,0 0 0,0 0 0,0 0 0,0 1 0,0-1 0,0 0 0,0 0 0,0 0 0,0 0 0,0 0 0,0 0 0,0 0 0,1 0 0,-1 1 0,0-1 0,0 0 0,0 0 0,0 0 0,0 0 0,0 0 0,0 0 0,0 0 0,0 0 0,1 0 0,11 2 0,12-3 0,-21 1 0,-1 0 0,1 0 0,-1-1 0,1 1 0,-1-1 0,0 0 0,1 0 0,-1 1 0,0-1 0,1-1 0,-1 1 0,0 0 0,0 0 0,0-1 0,0 0 0,0 1 0,0-1 0,-1 0 0,1 0 0,0 0 0,-1 0 0,0 0 0,1 0 0,-1 0 0,0 0 0,0-1 0,0 1 0,0 0 0,-1-1 0,1 1 0,-1-1 0,1 1 0,-1-1 0,0 1 0,0-1 0,0 1 0,0 0 0,0-1 0,-1 1 0,1-1 0,-2-3 0,-33 41 0,18-26 0,11-5 0,-1 0 0,0-1 0,-1 0 0,1 0 0,0 0 0,-1-1 0,0 0 0,-11 1 0,4-1 0,0 0 0,-20 7 0,-22 4 0,56-12 0,0-1 0,-1 1 0,1-1 0,0 1 0,0-1 0,0 1 0,0 0 0,0-1 0,0 1 0,0 0 0,0 0 0,0 0 0,0 0 0,0 0 0,1 0 0,-1 0 0,0 0 0,1 0 0,-1 1 0,1-1 0,-1 0 0,1 0 0,-1 0 0,1 1 0,0-1 0,0 0 0,0 1 0,0-1 0,0 0 0,0 0 0,0 1 0,0 1 0,0-3 0,-1-16 0,1 15 0,0 1 0,0-1 0,-1 1 0,1-1 0,0 0 0,0 1 0,0-1 0,0 1 0,-1-1 0,1 0 0,0 1 0,-1-1 0,1 1 0,0-1 0,-1 1 0,1-1 0,-1 1 0,1-1 0,-1 1 0,1 0 0,-1-1 0,1 1 0,-1 0 0,1-1 0,-1 1 0,1 0 0,-1 0 0,-1-1 0,20 20 0,-8-16 0,0 0 0,1-1 0,-1-1 0,1 1 0,-1-2 0,1 0 0,-1 0 0,18-2 0,12 0 0,-11 2 0,-1 0 0,-22 0 0,-12 0 0,-7-1 0,0-1 0,1 0 0,-16-5 0,1 1 0,38 7 17,-1-1-1,1 0 1,0-1 0,-1 0-1,1 0 1,0-1 0,17-6-1,-13 4-315,0 0-1,0 2 0,0-1 1,16 1-1,-22 2-6526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31.8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44 191 24575,'-20'2'0,"14"6"0,6-6 0,1 0 0,-1 1 0,1-1 0,0 0 0,0 0 0,0 0 0,0 0 0,0 0 0,1 0 0,1 2 0,-1 0 0,-1-3 0,-1-1 0,0 0 0,0 0 0,0 0 0,1 0 0,-1 0 0,0 0 0,0 1 0,0-1 0,0 0 0,1 0 0,-1 0 0,0 0 0,0 1 0,0-1 0,0 0 0,0 0 0,1 0 0,-1 1 0,0-1 0,0 0 0,0 0 0,0 1 0,0-1 0,0 0 0,0 0 0,0 1 0,0-1 0,0 0 0,0 0 0,0 1 0,0-1 0,0 0 0,0 0 0,0 0 0,0 1 0,-1-1 0,1 0 0,0 0 0,0 1 0,0-1 0,0 0 0,0 0 0,0 0 0,-1 0 0,1 1 0,0-1 0,0 0 0,0 0 0,-1 0 0,1 0 0,0 1 0,-1-1 0,-14-3 0,-1 0 0,47 23 0,43 34 0,-71-51 0,-9-3 0,-7 1 0,13-1 0,0 0 0,-1 0 0,1 0 0,0 0 0,0 0 0,0 1 0,0-1 0,-1 0 0,1 0 0,0 0 0,0 0 0,0 1 0,0-1 0,0 0 0,0 0 0,0 0 0,-1 0 0,1 1 0,0-1 0,0 0 0,0 0 0,0 1 0,0-1 0,0 0 0,0 0 0,0 0 0,0 1 0,0-1 0,0 0 0,0 0 0,0 0 0,0 1 0,0-1 0,0 0 0,1 0 0,-1 1 0,0-1 0,0 0 0,0 0 0,0 0 0,0 0 0,0 1 0,1-1 0,-1 0 0,0 0 0,0 0 0,0 0 0,0 0 0,1 1 0,-1-1 0,0 0 0,0 0 0,4 4 0,0 0 0,0-1 0,0 0 0,0 1 0,1-1 0,-1-1 0,1 1 0,-1-1 0,1 1 0,0-1 0,0-1 0,0 1 0,0-1 0,1 0 0,-1 0 0,9 0 0,10 3 0,2 5 0,-25-9 0,-1 0 0,1 0 0,-1 1 0,1-1 0,0 0 0,-1 1 0,1-1 0,-1 0 0,1 1 0,-1-1 0,1 1 0,-1-1 0,1 0 0,-1 1 0,0-1 0,1 1 0,-1 0 0,1-1 0,-1 1 0,0-1 0,0 1 0,1-1 0,-1 1 0,0 0 0,0-1 0,0 1 0,0 0 0,0-1 0,0 1 0,0-1 0,0 2 0,30-1 0,-22-1 0,0 0 0,0 0 0,0-1 0,0 0 0,13-4 0,-18 3 0,0 1 0,0-1 0,0 1 0,0-1 0,0 0 0,-1 0 0,1 0 0,-1-1 0,1 1 0,-1 0 0,0-1 0,0 0 0,0 1 0,0-1 0,0 0 0,1-4 0,2-2 0,1 0 0,0 1 0,0 0 0,12-11 0,-13 15 0,-1-1 0,1 0 0,-1 1 0,0-1 0,0-1 0,-1 1 0,1-1 0,-1 1 0,0-1 0,-1 0 0,0 0 0,0 0 0,0 0 0,1-7 0,3-37 0,0-30 0,-6 16-1365,0 56-5461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3:01.408"/>
    </inkml:context>
    <inkml:brush xml:id="br0">
      <inkml:brushProperty name="width" value="0.1" units="cm"/>
      <inkml:brushProperty name="height" value="0.1" units="cm"/>
      <inkml:brushProperty name="color" value="#EF394A"/>
    </inkml:brush>
  </inkml:definitions>
  <inkml:trace contextRef="#ctx0" brushRef="#br0">48 82 24575,'-5'-3'0,"-4"-5"0,0-3 0,-2 0 0,2 3 0,5-2 0,6 2 0,7 1 0,2-1 0,0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39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156 107 24575,'1'10'0,"-1"-8"0,0 0 0,1 1 0,-1-1 0,0 0 0,0 0 0,0 0 0,0 1 0,-1-1 0,1 0 0,-1 0 0,1 0 0,-1 1 0,0-1 0,0 0 0,0 0 0,0 0 0,-1 2 0,1-4 0,1 0 0,-1 0 0,1 0 0,-1 0 0,1-1 0,-1 1 0,0 0 0,1 0 0,-1 0 0,1 0 0,-1-1 0,1 1 0,-1 0 0,1 0 0,-1-1 0,1 1 0,-1 0 0,1-1 0,-1 1 0,1-1 0,0 1 0,-1-1 0,1 1 0,0 0 0,-1-1 0,1 0 0,0 1 0,0-1 0,-1 0 0,-12-23 0,10 19 0,-7-16 0,-13-36 0,7 16 0,14 100 0,2-48 0,0 0 0,-1 1 0,0-1 0,0 0 0,-2 0 0,1 0 0,-1 0 0,-1 0 0,-7 15 0,11-26 0,0 1 0,0-1 0,0 0 0,0 0 0,0 0 0,-1 0 0,1 0 0,0 0 0,0 0 0,0 0 0,0 0 0,0 1 0,0-1 0,0 0 0,0 0 0,0 0 0,0 0 0,0 0 0,-1 0 0,1 0 0,0 0 0,0 0 0,0 0 0,0 0 0,0 0 0,0 0 0,0 0 0,0 0 0,-1 0 0,1 0 0,0 0 0,0 0 0,0 0 0,0 0 0,0 0 0,0 0 0,0 0 0,0 0 0,-1 0 0,1 0 0,0 0 0,0 0 0,0 0 0,0 0 0,0 0 0,0-1 0,0 1 0,0 0 0,0 0 0,0 0 0,-1 0 0,1 0 0,0 0 0,0 0 0,0 0 0,0 0 0,0-1 0,0 1 0,0 0 0,0 0 0,0 0 0,0 0 0,0 0 0,0 0 0,-3-14 0,0-15 0,2 6 0,-1 12 0,2 0 0,0 0 0,0 0 0,1 0 0,0 0 0,5-17 0,-6 28 0,0-1 0,0 1 0,0-1 0,0 1 0,0-1 0,0 1 0,0 0 0,1-1 0,-1 1 0,0-1 0,0 1 0,0-1 0,1 1 0,-1 0 0,0-1 0,0 1 0,1 0 0,-1-1 0,0 1 0,1 0 0,-1-1 0,1 1 0,-1 0 0,0-1 0,1 1 0,-1 0 0,1 0 0,-1 0 0,1 0 0,0-1 0,5 13 0,-1 23 0,-4-13 0,1-8 0,-1 0 0,-1 0 0,0 0 0,-1 0 0,-1-1 0,0 1 0,-4 15 0,-30-41 0,23 7 0,32 9 0,3 2-47,31 6-1271,-45-11-5508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56.4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303 174 24575,'2'0'0,"0"0"0,-1 0 0,1 0 0,0 0 0,0 1 0,-1-1 0,1 1 0,0-1 0,0 1 0,-1 0 0,1-1 0,-1 1 0,1 0 0,-1 0 0,1 0 0,-1 0 0,0 0 0,1 1 0,-1-1 0,0 0 0,0 1 0,0-1 0,0 1 0,0-1 0,2 4 0,-1 0 0,0 1 0,-1-1 0,1 1 0,-1 0 0,0 0 0,0 11 0,-2-6 0,1 1 0,-2-1 0,1 0 0,-2 0 0,1 0 0,-7 17 0,9-28 0,0 0 0,0 0 0,0-1 0,0 1 0,0 0 0,0 0 0,0 0 0,0 0 0,0 0 0,0 0 0,0 0 0,-1 0 0,1 0 0,0 0 0,0 0 0,0 0 0,0 0 0,0 0 0,0-1 0,0 1 0,0 0 0,0 0 0,0 0 0,0 0 0,0 0 0,0 0 0,0 0 0,0 0 0,0 0 0,0 0 0,0 0 0,0 0 0,0 0 0,-1 0 0,1 0 0,0 0 0,0 0 0,0 0 0,0 0 0,0 0 0,0 0 0,0 0 0,0 0 0,0 0 0,0 0 0,0 0 0,0 0 0,0 0 0,0 0 0,-1 0 0,1 0 0,0 0 0,0 0 0,0 0 0,0 0 0,0 0 0,-2-12 0,0-16 0,1 12 0,1 1 0,1 0 0,0-1 0,2 1 0,-1 0 0,2 0 0,5-15 0,-9 29 0,0 0 0,0 1 0,0-1 0,0 1 0,1-1 0,-1 0 0,0 1 0,1-1 0,-1 1 0,0-1 0,1 1 0,-1-1 0,0 1 0,1-1 0,-1 1 0,1 0 0,-1-1 0,1 1 0,-1-1 0,1 1 0,0 0 0,-1 0 0,1-1 0,-1 1 0,1 0 0,0-1 0,8 13 0,-3 27 0,-7 0 0,-1 1 0,-2 0 0,-12 50 0,14-83 0,1 1 0,-1 0 0,1 0 0,-2 0 0,1 0 0,-1-1 0,0 1 0,0-1 0,-8 12 0,11-20 0,0 1 0,0 0 0,0 0 0,0-1 0,0 1 0,0 0 0,0 0 0,0-1 0,0 1 0,0 0 0,-1 0 0,1-1 0,0 1 0,0 0 0,0 0 0,0-1 0,0 1 0,0 0 0,-1 0 0,1 0 0,0-1 0,0 1 0,0 0 0,0 0 0,-1 0 0,1-1 0,0 1 0,0 0 0,-1 0 0,1 0 0,0 0 0,0 0 0,-1 0 0,1 0 0,0 0 0,0-1 0,-1 1 0,1 0 0,0 0 0,0 0 0,-1 0 0,1 0 0,0 0 0,0 1 0,-1-1 0,1 0 0,0 0 0,0 0 0,-1 0 0,1 0 0,0 0 0,0 0 0,-1 0 0,1 1 0,0-1 0,0 0 0,0 0 0,-1 0 0,1 0 0,0 1 0,0-1 0,-1 0 0,6-23 0,-4 22 0,-1 0 0,0 1 0,1-1 0,-1 0 0,1 0 0,-1 0 0,1 1 0,0-1 0,-1 0 0,1 1 0,-1-1 0,1 0 0,0 1 0,0-1 0,-1 1 0,1-1 0,0 1 0,0-1 0,0 1 0,0 0 0,0 0 0,-1-1 0,1 1 0,0 0 0,0 0 0,0 0 0,0 0 0,0 0 0,0 0 0,0 0 0,0 0 0,0 0 0,0 0 0,-1 0 0,1 1 0,0-1 0,0 0 0,0 1 0,0-1 0,0 1 0,-1-1 0,1 1 0,0-1 0,0 1 0,-1 0 0,1-1 0,0 1 0,-1 0 0,1-1 0,0 2 0,0 0 0,0-1 0,0 0 0,-1 0 0,1 1 0,0-1 0,-1 1 0,1-1 0,-1 1 0,0-1 0,1 1 0,-1-1 0,0 1 0,0-1 0,0 1 0,0-1 0,0 1 0,0-1 0,-1 1 0,1-1 0,0 1 0,-1-1 0,1 1 0,-1-1 0,1 1 0,-1-1 0,0 0 0,0 1 0,-1 1 0,2-3 0,0 0 0,0 0 0,-1 0 0,1 0 0,0 1 0,0-1 0,0 0 0,0 0 0,0 0 0,0 0 0,-1 0 0,1 0 0,0 0 0,0 0 0,0 0 0,0 0 0,-1 0 0,1 0 0,0 1 0,0-1 0,0 0 0,0 0 0,0 0 0,-1 0 0,1-1 0,0 1 0,0 0 0,0 0 0,0 0 0,-1 0 0,1 0 0,0 0 0,0 0 0,0 0 0,0 0 0,0 0 0,-1 0 0,1 0 0,0 0 0,0-1 0,0 1 0,0 0 0,0 0 0,0 0 0,0 0 0,-1-1 0,-2-10 0,2-11 0,2 15 0,0 1 0,1 0 0,0 0 0,0 0 0,6-10 0,-7 14 0,-1 1 0,1-1 0,0 1 0,0-1 0,0 0 0,0 1 0,0 0 0,0-1 0,0 1 0,0 0 0,1-1 0,-1 1 0,0 0 0,1 0 0,-1 0 0,1 0 0,0 0 0,-1 0 0,1 1 0,-1-1 0,1 1 0,0-1 0,0 1 0,2-1 0,-3 1 0,-1 0 0,0 1 0,1-1 0,-1 0 0,1 0 0,-1 1 0,0-1 0,1 0 0,-1 1 0,0-1 0,1 0 0,-1 1 0,0-1 0,1 0 0,-1 1 0,0-1 0,0 1 0,1-1 0,-1 1 0,0-1 0,0 0 0,0 1 0,0-1 0,0 1 0,0-1 0,0 1 0,0-1 0,0 1 0,0 0 0,-1 2 0,-1-10 0,-5-43 0,-2-77 0,9 122 0,1-11 0,-1-1 0,-1 1 0,-6-29 0,7 44 0,-1 0 0,0-1 0,1 1 0,-1 0 0,0 0 0,0 0 0,0 0 0,0 0 0,0 0 0,0 0 0,0 0 0,0 0 0,0 0 0,-1 0 0,1 1 0,0-1 0,0 1 0,-1-1 0,1 1 0,0-1 0,-1 1 0,1 0 0,-1-1 0,1 1 0,0 0 0,-1 0 0,1 0 0,-1 0 0,1 1 0,-1-1 0,1 0 0,0 0 0,-1 1 0,1-1 0,-2 2 0,1-2 0,-1 1 0,1-1 0,0 1 0,-1 0 0,1 0 0,0 0 0,0 0 0,0 1 0,0-1 0,0 1 0,0-1 0,0 1 0,0-1 0,0 1 0,1 0 0,-1 0 0,1 0 0,-1 0 0,1 0 0,-2 4 0,1 61 0,3-42 0,-1-24 0,1-12 0,3-60 0,-1 54 0,-2 0 0,0 0 0,0 0 0,-2 0 0,-5-33 0,6 49 0,0 0 0,-1 0 0,1-1 0,0 1 0,0 0 0,-1-1 0,1 1 0,-1 0 0,1 0 0,-1 0 0,0 0 0,1-1 0,-1 1 0,0 0 0,0 0 0,0 0 0,0 0 0,0 1 0,0-1 0,0 0 0,0 0 0,0 1 0,0-1 0,0 0 0,-1 1 0,1-1 0,0 1 0,0 0 0,-1-1 0,1 1 0,0 0 0,-1 0 0,1 0 0,0 0 0,-1 0 0,1 0 0,-2 0 0,1 1 0,-1 0 0,1 0 0,-1 0 0,1 0 0,0 1 0,-1-1 0,1 1 0,0-1 0,0 1 0,0 0 0,1 0 0,-1 0 0,0 0 0,1 0 0,-1 0 0,1 0 0,-2 4 0,0 1 0,1 0 0,0 1 0,0-1 0,0 1 0,0 13 0,2-19 0,0 0 0,0 1 0,0-1 0,0 0 0,1 0 0,-1 1 0,1-1 0,-1 0 0,1 0 0,0 0 0,1 2 0,-2-3 0,1 0 0,-1-1 0,1 1 0,0 0 0,-1-1 0,1 1 0,0-1 0,-1 1 0,1-1 0,0 1 0,0-1 0,-1 0 0,1 1 0,0-1 0,0 0 0,0 0 0,-1 1 0,1-1 0,0 0 0,0 0 0,0 0 0,0 0 0,0 0 0,-1 0 0,1 0 0,0-1 0,0 1 0,1 0 0,1-1 0,-1 0 0,0 0 0,1 0 0,-1 0 0,0-1 0,0 1 0,0-1 0,0 1 0,0-1 0,0 0 0,0 1 0,0-1 0,-1 0 0,1 0 0,-1 0 0,1 0 0,1-5 0,-2 5 0,0 1 0,-1-1 0,1 1 0,-1-1 0,1 0 0,-1 1 0,1-1 0,-1 0 0,0 1 0,0-1 0,0 0 0,0 1 0,0-1 0,0 0 0,-1 1 0,1-1 0,-1 0 0,1 1 0,-1-1 0,1 1 0,-1-1 0,0 1 0,0-1 0,0 1 0,1-1 0,-2 1 0,0-2 0,1 2 0,0 0 0,-1 0 0,1 1 0,0-1 0,0 0 0,-1 1 0,1-1 0,0 1 0,-1-1 0,1 1 0,-1 0 0,1-1 0,0 1 0,-1 0 0,1 0 0,-1 0 0,1 0 0,-1 0 0,1 0 0,0 1 0,-1-1 0,1 0 0,-1 1 0,1-1 0,0 1 0,-1 0 0,1-1 0,0 1 0,0 0 0,0 0 0,-2 0 0,-4 4 0,1 1 0,0-1 0,-11 13 0,15-16 0,-3 1 0,1 1 0,-1-1 0,-1 0 0,1-1 0,0 1 0,-1-1 0,1 0 0,-1 0 0,1-1 0,-1 0 0,-10 1 0,-23 8 0,33-8 0,0 0 0,0 0 0,-1-1 0,1 0 0,0 0 0,0 0 0,-1-1 0,-6 0 0,13 0 0,0-1 0,-1 1 0,1 0 0,0 0 0,-1-1 0,1 1 0,0 0 0,0-1 0,-1 1 0,1-1 0,0 1 0,0 0 0,0-1 0,0 1 0,-1-1 0,1 1 0,0 0 0,0-1 0,0 1 0,0-1 0,0 1 0,0-1 0,0 1 0,0 0 0,0-1 0,0 1 0,0-1 0,0 1 0,1-1 0,-1 1 0,0 0 0,0-1 0,0 1 0,0 0 0,1-1 0,-1 1 0,0-1 0,1 1 0,-1 0 0,0 0 0,0-1 0,1 1 0,-1 0 0,1-1 0,14-17 0,-15 18 0,10-10 0,0 0 0,0 0 0,15-9 0,-21 16 0,0 1 0,0-1 0,0 1 0,0 0 0,1 1 0,-1-1 0,0 1 0,1 0 0,-1 0 0,1 0 0,0 0 0,-1 1 0,9 0 0,-13 0 0,0 1 0,-1 0 0,1 0 0,0-1 0,0 1 0,-1 0 0,1-1 0,0 1 0,-1-1 0,1 1 0,-1 0 0,1-1 0,-1 1 0,1-1 0,-1 1 0,1-1 0,-1 1 0,1-1 0,-1 0 0,0 1 0,1-1 0,-1 0 0,0 1 0,0-1 0,-21 16 0,-15 7 0,69-26 0,1-4 0,-21 5 0,-1 0 0,0-1 0,1 0 0,-1 0 0,18-10 0,-29 13 0,0 0 0,0 0 0,0 0 0,1 0 0,-1 0 0,0 0 0,0-1 0,0 1 0,0 0 0,0 0 0,0 0 0,0 0 0,0 0 0,0 0 0,0 0 0,0-1 0,1 1 0,-1 0 0,0 0 0,0 0 0,0 0 0,0 0 0,0 0 0,0-1 0,0 1 0,0 0 0,0 0 0,0 0 0,0 0 0,0 0 0,0-1 0,0 1 0,0 0 0,-1 0 0,1 0 0,0 0 0,0 0 0,0 0 0,0-1 0,0 1 0,0 0 0,0 0 0,0 0 0,0 0 0,0 0 0,-1 0 0,1 0 0,0 0 0,0 0 0,0 0 0,0-1 0,0 1 0,0 0 0,-1 0 0,1 0 0,0 0 0,0 0 0,0 0 0,0 0 0,0 0 0,0 0 0,-1 0 0,-13-4 0,5 3 0,23 4 0,2-1 0,0 0 0,0 2 0,0 0 0,0 1 0,25 12 0,-36-14 0,0 0 0,0 0 0,0 0 0,0 1 0,-1 0 0,0 0 0,0 0 0,0 0 0,0 1 0,-1 0 0,0-1 0,0 1 0,0 0 0,0 1 0,-1-1 0,0 0 0,0 1 0,0 0 0,1 9 0,8 24 0,-9-33 0,1 0 0,-1 1 0,0 0 0,-1-1 0,0 1 0,0 0 0,0 0 0,-1 0 0,-1 10 0,1-17 0,0 0 0,0 0 0,0 0 0,0 0 0,0 0 0,0 0 0,0 0 0,0 1 0,0-1 0,0 0 0,0 0 0,0 0 0,0 0 0,0 0 0,0 0 0,0 0 0,-1 0 0,1 0 0,0 1 0,0-1 0,0 0 0,0 0 0,0 0 0,0 0 0,0 0 0,0 0 0,-1 0 0,1 0 0,0 0 0,0 0 0,0 0 0,0 0 0,0 0 0,0 0 0,0 0 0,0 0 0,-1 0 0,1 0 0,0 0 0,0 0 0,0 0 0,0 0 0,0 0 0,0 0 0,0 0 0,-1 0 0,1 0 0,0 0 0,0 0 0,0 0 0,0-1 0,0 1 0,0 0 0,0 0 0,0 0 0,0 0 0,0 0 0,-1 0 0,-7-10 0,-4-11 0,3-20 0,-2-5 0,6 104 0,4-40 0,-1-1 0,-1 1 0,0-1 0,-1 0 0,-1-1 0,-8 19 0,5-13 0,1 1 0,-6 32 0,7-37 0,6-18 0,-1 0 0,1 0 0,0 1 0,0-1 0,-1 0 0,1 0 0,0 0 0,0 0 0,-1 0 0,1 1 0,0-1 0,-1 0 0,1 0 0,0 0 0,0 0 0,-1 0 0,1 0 0,0 0 0,-1 0 0,1 0 0,0 0 0,-1 0 0,1 0 0,0 0 0,0 0 0,-1-1 0,1 1 0,0 0 0,-1 0 0,1 0 0,0-1 0,-24-26 0,22 24 0,-1-1 0,1 1 0,-1 0 0,1 0 0,-1 0 0,-5-4 0,10 9 0,-1 1 0,1 0 0,0 0 0,-1 0 0,1 1 0,-1-1 0,0 0 0,0 1 0,1 5 0,6 15 0,-3-15 0,-3-5 0,0 0 0,0 0 0,0 0 0,0 1 0,-1-1 0,2 7 0,-3-10 0,0 0 0,0 0 0,0 1 0,0-1 0,0 0 0,0 0 0,-1 0 0,1 0 0,0 1 0,-1-1 0,1 0 0,-1 0 0,1 0 0,-1 0 0,1 0 0,-1 0 0,0 0 0,0 0 0,0 0 0,1 0 0,-1-1 0,0 1 0,0 0 0,0 0 0,0-1 0,0 1 0,0-1 0,0 1 0,-2 0 0,0 0-92,-27 16 316,30-17-247,0 0 1,-1 0 0,1 1-1,0-1 1,-1 0 0,1 0-1,-1 0 1,1 0 0,0 1-1,-1-1 1,1 0 0,0 0-1,0 1 1,-1-1 0,1 0-1,0 0 1,-1 1 0,1-1-1,0 0 1,0 1 0,0-1-1,-1 0 1,1 1 0,0-1-1,0 1 1,0-1 0,0 0-1,0 1 1,0-1 0,0 0-1,0 1 1,0-1 0,0 1-1,0-1 1,0 0 0,0 1-1,0-1 1,0 1 0,0-1-1,0 0 1,0 1-1,1-1 1,-1 0 0,0 1-1,0-1 1,0 0 0,1 1-1,-1-1 1,0 0 0,0 1-1,1-1 1,-1 0 0,0 0-1,1 1 1,-1-1 0,0 0-1,1 0 1,-1 0 0,0 1-1,1-1 1,-1 0 0,0 0-1,1 0 1,-1 0 0,1 0-1,0 0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05.45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122 1 24575,'4'0'0,"1"1"0,0 0 0,0 0 0,0 0 0,0 0 0,-1 1 0,1 0 0,-1 0 0,7 4 0,41 29 0,-20-12 0,-32-23 0,1 0 0,0 1 0,-1-1 0,1 1 0,0-1 0,-1 0 0,1 1 0,-1-1 0,1 1 0,0 0 0,-1-1 0,0 1 0,1-1 0,-1 1 0,1 0 0,-1-1 0,0 1 0,1 0 0,-1-1 0,0 1 0,0 0 0,1 0 0,-1-1 0,0 1 0,0 0 0,0 0 0,0-1 0,0 1 0,0 0 0,0 0 0,-1 1 0,0 0 0,0 0 0,0-1 0,0 1 0,0 0 0,-1-1 0,1 1 0,-1-1 0,1 1 0,-1-1 0,1 0 0,-4 2 0,-1 1 0,0-1 0,1 0 0,-1 0 0,-1-1 0,1 0 0,0 0 0,-9 2 0,-84 8 0,92-12 0,1 0 0,0-1 0,-1 1 0,1-1 0,0 0 0,0-1 0,-1 1 0,1-1 0,0-1 0,-11-5 0,10 5-1365,1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2:07.41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 1 24575,'-2'0'0,"1"0"0,3 0 0,1 1 0,2 0 0,1 1 0,1-1 0,2 2 0,1 0 0,0 0 0,1-1 0,0 0 0,-1-1 0,1-1 0,-1 0 0,-3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9:23:01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260 0 24575,'-1'2'0,"1"-1"0,0 1 0,-1-1 0,1 0 0,-1 1 0,0-1 0,1 0 0,-1 1 0,0-1 0,0 0 0,0 0 0,0 1 0,0-1 0,0 0 0,0 0 0,0 0 0,0 0 0,-1-1 0,1 1 0,0 0 0,-1 0 0,-1 0 0,1-1 0,1 1 0,0-1 0,-1 1 0,1 0 0,0-1 0,0 1 0,0 0 0,-1-1 0,1 1 0,0 0 0,0 0 0,0 0 0,0 0 0,1 0 0,-1 0 0,0 0 0,0 1 0,1-1 0,-1 0 0,0 0 0,1 0 0,-1 1 0,1-1 0,0 0 0,-1 1 0,1-1 0,0 0 0,0 1 0,0-1 0,0 1 0,0-1 0,0 0 0,0 1 0,0-1 0,1 0 0,0 3 0,0-1 0,0 0 0,1-1 0,-1 1 0,1 0 0,0-1 0,0 1 0,0-1 0,0 1 0,0-1 0,3 2 0,6 7 0,-11-11 0,0 0 0,0 0 0,0 0 0,0 0 0,0 0 0,0 0 0,1 0 0,-1 1 0,0-1 0,0 0 0,0 0 0,0 0 0,0 0 0,0 0 0,0 0 0,0 1 0,0-1 0,0 0 0,0 0 0,0 0 0,0 0 0,0 0 0,0 0 0,0 1 0,0-1 0,0 0 0,0 0 0,0 0 0,0 0 0,0 0 0,0 0 0,-1 1 0,1-1 0,0 0 0,0 0 0,0 0 0,0 0 0,0 0 0,0 0 0,0 0 0,0 0 0,0 0 0,-1 0 0,1 1 0,0-1 0,0 0 0,0 0 0,0 0 0,0 0 0,-1 0 0,-10 3 0,-11-1 0,14-2 0,0-1 0,-1 0 0,1 0 0,0-1 0,0 0 0,0 0 0,0-1 0,0 0 0,1 0 0,-1-1 0,1 0 0,0 0 0,0-1 0,0 0 0,1 0 0,-1 0 0,-9-13 0,-1 6 0,17 12 0,0 0 0,0 0 0,0 0 0,0 1 0,0-1 0,1 0 0,-1 0 0,0 1 0,0-1 0,0 0 0,0 0 0,0 1 0,0-1 0,0 0 0,0 0 0,0 1 0,0-1 0,0 0 0,0 0 0,-1 1 0,1-1 0,0 0 0,0 0 0,0 0 0,0 1 0,0-1 0,0 0 0,0 0 0,-1 0 0,1 1 0,0-1 0,0 0 0,0 0 0,-1 0 0,1 0 0,0 0 0,0 1 0,0-1 0,-1 0 0,1 0 0,0 0 0,0 0 0,-1 0 0,1 0 0,0 0 0,0 0 0,0 0 0,-1 0 0,1 0 0,0 0 0,0 0 0,-1 0 0,1 0 0,0 0 0,0 0 0,-1 0 0,1 0 0,0 0 0,0 0 0,-1-1 0,15 19 0,-12-16 0,0 0 0,0 1 0,0-1 0,-1 0 0,1 1 0,0-1 0,-1 1 0,2 3 0,-7 4 0,-13-4 0,15-6 0,0 0 0,0 0 0,0-1 0,1 1 0,-1 0 0,0-1 0,1 1 0,-1-1 0,0 0 0,1 0 0,-1 1 0,1-1 0,-1 0 0,1 0 0,-1-1 0,1 1 0,-3-2 0,2 0 0,-1 1 0,1-1 0,0 0 0,0 0 0,0 0 0,0 0 0,-3-6 0,5 9 0,0-1 0,0 1 0,0 0 0,0-1 0,0 1 0,-1 0 0,1-1 0,0 1 0,0-1 0,0 1 0,0 0 0,0-1 0,0 1 0,1 0 0,-1-1 0,0 1 0,0 0 0,0-1 0,0 1 0,0 0 0,0-1 0,0 1 0,1 0 0,-1 0 0,0-1 0,0 1 0,1 0 0,-1-1 0,0 1 0,0 0 0,1 0 0,-1-1 0,16-2 0,20 7 0,-30-3 0,33 6 0,-27-4 0,1-1 0,-1 0 0,1-1 0,0 0 0,0-1 0,14-2 0,-24 2 0,1-1 0,0 0 0,-1 0 0,1 0 0,-1 0 0,0-1 0,1 0 0,-1 1 0,0-1 0,0 0 0,0 0 0,0-1 0,-1 1 0,1 0 0,3-6 0,-6 8 0,0 0 0,0-1 0,0 1 0,0 0 0,0 0 0,0-1 0,0 1 0,0 0 0,0-1 0,0 1 0,-1 0 0,1 0 0,0-1 0,0 1 0,0 0 0,-1 0 0,1 0 0,0-1 0,0 1 0,0 0 0,-1 0 0,1 0 0,0 0 0,-1-1 0,1 1 0,0 0 0,0 0 0,-1 0 0,1 0 0,0 0 0,-1 0 0,1 0 0,0 0 0,0 0 0,-1 0 0,1 0 0,0 0 0,-1 0 0,-17-2 0,13 1 0,-44-8-15,29 4-322,0 2-1,0 0 0,-22 1 1,34 2-6489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8:13:45.42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4 24575,'0'0'0,"0"0"0,0 0 0,0 0 0,0-1 0,0 1 0,0 0 0,1 0 0,-1 0 0,0 0 0,0 0 0,0-1 0,0 1 0,0 0 0,0 0 0,0 0 0,0 0 0,0 0 0,0 0 0,0 0 0,0-1 0,0 1 0,0 0 0,1 0 0,-1 0 0,0 0 0,0 0 0,0 0 0,0 0 0,0 0 0,0 0 0,1 0 0,-1 0 0,0 0 0,0 0 0,0 0 0,0 0 0,0 0 0,0 0 0,1 0 0,-1 0 0,0 0 0,0 0 0,0 0 0,0 0 0,0 0 0,1 0 0,-1 0 0,0 0 0,0 0 0,0 0 0,0 0 0,0 0 0,0 0 0,0 0 0,1 0 0,16 4 0,16 7 0,-24-6 0,1 0 0,0-1 0,0-1 0,0 0 0,1 0 0,-1-1 0,1 0 0,-1-1 0,1 0 0,0-1 0,-1 0 0,1 0 0,0-1 0,20-5 0,-12 1 0,0 1 0,1 1 0,0 1 0,0 1 0,0 0 0,0 2 0,0 0 0,0 1 0,-1 1 0,1 1 0,-1 1 0,25 9 0,-14-3 0,0 1 0,0 2 0,-2 1 0,33 22 0,-53-32 0,-1-2 0,1 1 0,1-1 0,-1 0 0,0 0 0,1-1 0,-1 0 0,1-1 0,17 1 0,-14-1 0,-1 0 0,1 1 0,0 0 0,17 7 0,5 2 0,46 11 0,11 3 0,-51-5 0,-35-17 0,0 0 0,1 0 0,0 0 0,-1 0 0,1-1 0,0 0 0,0-1 0,7 2 0,141 21 0,-111-15 0,-33-6 0,1-1 0,0 0 0,17 1 0,-25-3 0,1 0 0,-1 0 0,1 0 0,-1-1 0,0 0 0,0 1 0,1-1 0,-1-1 0,0 1 0,0 0 0,0-1 0,0 1 0,0-1 0,-1 0 0,1 0 0,2-3 0,11-12-1365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FB94A-42BF-4BD9-BEC2-1CC62B481A25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57DBE-4D72-48E7-9EAD-9AF61D38FD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394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Olá! Meu nome é ______, estes são ______, ______, ______ e ______, e nós somos o grupo 7. Hoje, iremos falar sobre a entrada da China na OMC e a influência desse evento ao mercado de trabalho dos Tigres Asiáticos.... </a:t>
            </a:r>
          </a:p>
          <a:p>
            <a:endParaRPr lang="pt-BR"/>
          </a:p>
          <a:p>
            <a:r>
              <a:rPr lang="pt-BR"/>
              <a:t>[próximo slide]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63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  <a:p>
            <a:r>
              <a:rPr lang="pt-BR">
                <a:cs typeface="Calibri" panose="020F0502020204030204"/>
              </a:rPr>
              <a:t>Manufatura emprega relativamente mais trabalho do que o setor de tecnologia de ponta: k1&lt;k2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54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𝑂𝑝𝑒𝑛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𝑂𝑝𝑒𝑛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pt-BR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𝑎𝑢𝑡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pt-BR" i="0" dirty="0">
                    <a:latin typeface="Cambria Math" panose="02040503050406030204" pitchFamily="18" charset="0"/>
                  </a:rPr>
                  <a:t>((𝑃_1^′)/(𝑃_2^′ ))_𝑂𝑝𝑒𝑛&lt;(𝑃_1/𝑃_2 )_𝑂𝑝𝑒𝑛&lt;(𝑃_1/𝑃_2 )_𝑎𝑢𝑡</a:t>
                </a:r>
                <a:endParaRPr lang="pt-BR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464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Vic: pais que apresenta razão capital trabalho maior, tem uma relação de preços de autarquia maiores do que o de outro país. Ao ir para o </a:t>
            </a:r>
            <a:r>
              <a:rPr lang="pt-BR" err="1"/>
              <a:t>comécio</a:t>
            </a:r>
            <a:r>
              <a:rPr lang="pt-BR"/>
              <a:t>, quantidades </a:t>
            </a:r>
            <a:r>
              <a:rPr lang="pt-BR" err="1"/>
              <a:t>diferntes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74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07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cs typeface="Calibri"/>
              </a:rPr>
              <a:t>Observa-se pelo teorema de </a:t>
            </a:r>
            <a:r>
              <a:rPr lang="pt-BR" err="1">
                <a:cs typeface="Calibri"/>
              </a:rPr>
              <a:t>Stopler</a:t>
            </a:r>
            <a:r>
              <a:rPr lang="pt-BR">
                <a:cs typeface="Calibri"/>
              </a:rPr>
              <a:t>-Samuelson que </a:t>
            </a:r>
            <a:r>
              <a:rPr lang="pt-BR"/>
              <a:t>capital e trabalho alocada no setor de tecnologia de ponta aumenta devido à expansão desse setor nos Tigres, mas tendo um aumento da remuneração real do capital e uma redução nos salários reais dado que o setor de manufatura, intensivo em trabalho, reduz</a:t>
            </a:r>
          </a:p>
          <a:p>
            <a:endParaRPr lang="pt-BR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408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178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96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Variável resposta: </a:t>
            </a:r>
            <a:r>
              <a:rPr lang="pt-BR" b="1"/>
              <a:t>salário médio anual</a:t>
            </a:r>
            <a:r>
              <a:rPr lang="pt-BR"/>
              <a:t>. Escolhemos por causa da relação entre preços e a remuneração dos fatores.</a:t>
            </a:r>
          </a:p>
          <a:p>
            <a:pPr>
              <a:defRPr/>
            </a:pPr>
            <a:endParaRPr lang="pt-BR"/>
          </a:p>
          <a:p>
            <a:pPr>
              <a:defRPr/>
            </a:pPr>
            <a:r>
              <a:rPr lang="pt-BR"/>
              <a:t>A partir de nossa hipótese, é esperado que ocorra um aumento no salário médio relacionado à entrada da China na OMC em 2001</a:t>
            </a:r>
            <a:endParaRPr lang="pt-BR">
              <a:cs typeface="Calibri" panose="020F0502020204030204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718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>
                <a:latin typeface="Times New Roman"/>
                <a:cs typeface="Times New Roman"/>
              </a:rPr>
              <a:t>A </a:t>
            </a:r>
            <a:r>
              <a:rPr lang="pt-BR" b="1">
                <a:latin typeface="Times New Roman"/>
                <a:cs typeface="Times New Roman"/>
              </a:rPr>
              <a:t>dotação de força de trabalho é maior na Coreia do Sul</a:t>
            </a:r>
            <a:r>
              <a:rPr lang="pt-BR">
                <a:latin typeface="Times New Roman"/>
                <a:cs typeface="Times New Roman"/>
              </a:rPr>
              <a:t> do que nos demais Tigres, enquanto os Tigres são mais amenos: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>
                <a:latin typeface="Times New Roman"/>
                <a:cs typeface="Times New Roman"/>
              </a:rPr>
              <a:t>Capacidade produtiva mais próxima dos países do </a:t>
            </a:r>
            <a:r>
              <a:rPr lang="pt-BR" err="1">
                <a:latin typeface="Times New Roman"/>
                <a:cs typeface="Times New Roman"/>
              </a:rPr>
              <a:t>donor</a:t>
            </a:r>
            <a:r>
              <a:rPr lang="pt-BR">
                <a:latin typeface="Times New Roman"/>
                <a:cs typeface="Times New Roman"/>
              </a:rPr>
              <a:t> pool do que os outros Tigres</a:t>
            </a:r>
            <a:endParaRPr lang="pt-BR"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15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>
                <a:latin typeface="Times New Roman"/>
                <a:cs typeface="Times New Roman"/>
              </a:rPr>
              <a:t>A </a:t>
            </a:r>
            <a:r>
              <a:rPr lang="pt-BR" b="1">
                <a:latin typeface="Times New Roman"/>
                <a:cs typeface="Times New Roman"/>
              </a:rPr>
              <a:t>dotação capital na Coreia do Sul é maior </a:t>
            </a:r>
            <a:r>
              <a:rPr lang="pt-BR">
                <a:latin typeface="Times New Roman"/>
                <a:cs typeface="Times New Roman"/>
              </a:rPr>
              <a:t>que nos demais Tigres, com forte movimento </a:t>
            </a:r>
            <a:r>
              <a:rPr lang="pt-BR" b="1">
                <a:latin typeface="Times New Roman"/>
                <a:cs typeface="Times New Roman"/>
              </a:rPr>
              <a:t>crescente</a:t>
            </a:r>
            <a:r>
              <a:rPr lang="pt-BR">
                <a:latin typeface="Times New Roman"/>
                <a:cs typeface="Times New Roman"/>
              </a:rPr>
              <a:t>:</a:t>
            </a:r>
          </a:p>
          <a:p>
            <a:pPr>
              <a:lnSpc>
                <a:spcPct val="150000"/>
              </a:lnSpc>
            </a:pP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>
                <a:latin typeface="Times New Roman"/>
                <a:cs typeface="Times New Roman"/>
              </a:rPr>
              <a:t>Maiores níveis de investimento (maior atração de capital)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024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Dentro da ciência econômica, uma das perguntas mais discutidas pelos economistas é: “Como gerar crescimento econômico?” ....</a:t>
            </a:r>
          </a:p>
          <a:p>
            <a:endParaRPr lang="pt-BR"/>
          </a:p>
          <a:p>
            <a:r>
              <a:rPr lang="pt-BR"/>
              <a:t>[próximo slide]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851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103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1) Organização para Cooperação e Desenvolvimento Econômico (OCDE)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2) Banco Mundial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3) Comissão de Comércio Internacional dos Estados Unidos (USITC)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4) Departamento de Dados de Singapura (SINGSTAT)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5) Departamento de Dados da Coreia (KORSTAT)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6) Fundo Monetário Internacional (FMI)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7) Organização Internacional do Trabalho (ILO)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8) Departamento de Estatísticas e Censos de Hong Kong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9) Estatísticas Nacionais de Taiwan (DGBAS)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10) Comissão Econômica das Nações Unidas para a Europa (UNECE)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/>
              <a:t>11) Banco de Dados de Entrada-Saída Mundial (WIOD)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081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47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controle sintético foi proposto por Abadie e </a:t>
            </a:r>
            <a:r>
              <a:rPr lang="pt-BR" err="1"/>
              <a:t>Gardeazabal</a:t>
            </a:r>
            <a:r>
              <a:rPr lang="pt-BR"/>
              <a:t> em 2003, com o intuito de estudar o efeito do conflito armado no país Basco em sua economia. </a:t>
            </a:r>
          </a:p>
          <a:p>
            <a:r>
              <a:rPr lang="pt-BR"/>
              <a:t>Para isso, eles compararam o país Basco, considerando como a unidade tratada, com as outras regiões da Espanha, que juntos formavam o país Basco sintético ou contrafactual.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726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Estudando sobre o controle sintético em si, ele procura analisar dois grupos, um composto pelo país de análise e um grupo de países que juntos formam o </a:t>
            </a:r>
            <a:r>
              <a:rPr lang="pt-BR" err="1"/>
              <a:t>donor</a:t>
            </a:r>
            <a:r>
              <a:rPr lang="pt-BR"/>
              <a:t> pool</a:t>
            </a:r>
          </a:p>
          <a:p>
            <a:r>
              <a:rPr lang="pt-BR"/>
              <a:t>O </a:t>
            </a:r>
            <a:r>
              <a:rPr lang="pt-BR" err="1"/>
              <a:t>donor</a:t>
            </a:r>
            <a:r>
              <a:rPr lang="pt-BR"/>
              <a:t> pool é constituído de uma série de países com características parecidas ao que é estudado, no caso, a Coréia do Sul.  Coreia sintética como ela seria. Factual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348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selecionar os países do donor pool, eles precisam: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888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Dados de 56 unidades  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Para selecionar os países do </a:t>
            </a:r>
            <a:r>
              <a:rPr lang="pt-BR" err="1"/>
              <a:t>donor</a:t>
            </a:r>
            <a:r>
              <a:rPr lang="pt-BR"/>
              <a:t> pool, eles precisam: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888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179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Desse modo, supondo que a trajetória do tratado seja representado pela linha vermelha e a do donor pool seja a linha verde, o intuito é fazer com que essas duas trajetórias sejam coladas no momento </a:t>
            </a:r>
            <a:r>
              <a:rPr lang="pt-BR" err="1"/>
              <a:t>pré</a:t>
            </a:r>
            <a:r>
              <a:rPr lang="pt-BR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510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Desse modo, supondo que a trajetória do tratado seja representado pela linha vermelha e a do </a:t>
            </a:r>
            <a:r>
              <a:rPr lang="pt-BR" err="1"/>
              <a:t>donor</a:t>
            </a:r>
            <a:r>
              <a:rPr lang="pt-BR"/>
              <a:t> pool seja a linha verde, o intuito é fazer com que essas duas trajetórias sejam coladas no momento pré e só depois do choque elas se separam.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97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 os Tigres, [transição 1], são um grande/clássico exemplo de países que conseguiram alcançar notáveis níveis de crescimento econômico durante a década de 60 e 70. Dentre eles, temos [transição 2]: Coreia do Sul, Singapura, Taiwan e Hong-Kong, sendo que o notável crescimento desses países se deu no pós 2ªGM. Mas, ao longo do tempo, esses países passaram a sair dos jornais e perder palco comercial global, o que nos levou à pergunta [transição 3]: “Anos depois, o que aconteceu?”.</a:t>
            </a:r>
          </a:p>
          <a:p>
            <a:endParaRPr lang="pt-BR"/>
          </a:p>
          <a:p>
            <a:r>
              <a:rPr lang="pt-BR"/>
              <a:t>Diante da busca por encontrar uma resposta para essa questão, identificamos um grande evento incidente durante esse período de ofusco dos Tigres [transição 4]: A emergência da China como uma potência comercial, com o seu ingresso à Organização Mundial do Comércio em 2001.</a:t>
            </a:r>
          </a:p>
          <a:p>
            <a:endParaRPr lang="pt-BR"/>
          </a:p>
          <a:p>
            <a:r>
              <a:rPr lang="pt-BR"/>
              <a:t>E disso, surgiu a questão: “Será que esse evento contribuiu para o sumiço dos Tigres? Ou não?” ....</a:t>
            </a:r>
          </a:p>
          <a:p>
            <a:endParaRPr lang="pt-BR"/>
          </a:p>
          <a:p>
            <a:r>
              <a:rPr lang="pt-BR"/>
              <a:t>[próximo slide]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825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Desse modo, supondo que a trajetória do tratado seja representado pela linha vermelha e a do donor pool seja a linha verde, o intuito é fazer com que essas duas trajetórias sejam coladas no momento </a:t>
            </a:r>
            <a:r>
              <a:rPr lang="pt-BR" err="1"/>
              <a:t>pré</a:t>
            </a:r>
            <a:r>
              <a:rPr lang="pt-BR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176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Hipóteses de identificação: Nenhum tipo de anúncio sobre o evento pode ser feito, ou seja, não pode haver antecipação, no nosso caso, da Coreia do sul, pois isso poderia mudar o comportamento dela e os estimadores ficariam enviesados</a:t>
            </a:r>
          </a:p>
          <a:p>
            <a:r>
              <a:rPr lang="pt-BR"/>
              <a:t>Além disso, o tratamento de uma unidade não pode afetar as outras, logo não pode haver interferência. Se isso ocorrer, o país deve ser tirado do contrafactual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254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506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/>
              <a:t>O que os Tigres tem em comum?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/>
              <a:t>As intervenções estatais na economia desses países e o aprimoramento do uso da tecnologia foram fundamentais para o crescimento (econômico e social) e o desenvolvimento tanto de empresas como dos países como um todo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/>
              <a:t>Pontos principais de semelhança entre os tigres: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b="1"/>
              <a:t>1) Importância do apoio dos Estados Unidos a esses países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b="0"/>
              <a:t>Ocorreu principalmente devido a Guerra Fria em que os EUA buscaram aumentar sua influência no mundo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b="0"/>
              <a:t>Permitiu o processo de crescimento e industrialização com o apoio dessa grande potência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1"/>
              <a:t>2) Eram economias pequenas e sem recursos naturais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/>
              <a:t>Dessa forma os governo seguiram uma estratégia que consistia na exportação de manufaturados para as grandes economias mundiais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1"/>
              <a:t>3) Ausência (Hong Kong e Singapura) ou eliminação (Coreia do Sul e Taiwan) de grupos de proprietários rurais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/>
              <a:t>Por meio de reformas agrárias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1"/>
              <a:t>4) Mão de obra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/>
              <a:t>Qualificada (e capaz de se desenvolver com a elevação da tecnologia)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/>
              <a:t>Eficiente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/>
              <a:t>De baixo custo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1"/>
              <a:t>5) Intervenção do Estado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/>
              <a:t>Que soube da importância do desenvolvimento tecnológico para que os países pudessem crescer e ter relevância na economia mundial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/>
              <a:t>Empresas souberam compreender e aproveitar a oportunidade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1"/>
              <a:t>6) Poder do Estado para fazer de países rurais grandes nomes da globalização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/>
              <a:t>Algo feito por meio de investimentos de P&amp;D e a implementação disso na indústria </a:t>
            </a:r>
            <a:endParaRPr lang="pt-BR"/>
          </a:p>
          <a:p>
            <a:pPr marL="0" indent="0">
              <a:buFont typeface="Arial" panose="020B0604020202020204" pitchFamily="34" charset="0"/>
              <a:buNone/>
            </a:pPr>
            <a:endParaRPr lang="pt-BR"/>
          </a:p>
          <a:p>
            <a:pPr marL="0" indent="0">
              <a:buFont typeface="Arial" panose="020B0604020202020204" pitchFamily="34" charset="0"/>
              <a:buNone/>
            </a:pPr>
            <a:r>
              <a:rPr lang="pt-BR"/>
              <a:t>Referência: https://ojs.cesuca.edu.br/index.php/revistaadministracao/article/view/646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156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/>
              <a:t>Coreia do Sul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/>
              <a:t>Líder tecnológico vários indicadores de inovação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/>
              <a:t>Investimento em educação foi muito importante para moldar o desenvolvimento do país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Estado investiu em educação, P&amp;D e na indústria.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/>
              <a:t>Por meio do investimento em P&amp;D foram feitas pesquisas para desenvolvimento industrial do país </a:t>
            </a:r>
            <a:endParaRPr lang="pt-B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Acordo entre empresários e governo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E a formação de conglomerados de empresas que, por meio de estímulos (exemplo: crédito) fornecidos pelo governo, se tornaram competitivos no mercado internacional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/>
              <a:t>Em troca desses benefícios, as empresas deveriam seguir orientações governamentais e caso não seguissem, seus benefícios eram removidos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A partir disso, a Coreia se tornou uma grande economia e possui indústrias muito avançadas e capazes de competir com as outras potências desenvolvidas, sendo este o principal motivo pelos quais usamos este país como referencial para a análise, já que pode se equiparar a nível indústria em relação a diversas outras nações, formando um melhor contrafactual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/>
          </a:p>
          <a:p>
            <a:pPr marL="0" indent="0">
              <a:buFont typeface="Arial" panose="020B0604020202020204" pitchFamily="34" charset="0"/>
              <a:buNone/>
            </a:pPr>
            <a:r>
              <a:rPr lang="pt-BR"/>
              <a:t>Referência: https://ojs.cesuca.edu.br/index.php/revistaadministracao/article/view/646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88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Ao falar do sintético: Média calculada a partir dos pesos dos sintéticos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533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Efeito puxado para os anos 2000. Pesos atribuídos pelo </a:t>
            </a:r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Stata</a:t>
            </a: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Esperava-se que o oposto ocorresse devido a especialização da população </a:t>
            </a:r>
            <a:endParaRPr lang="pt-BR"/>
          </a:p>
          <a:p>
            <a:endParaRPr lang="pt-BR"/>
          </a:p>
          <a:p>
            <a:r>
              <a:rPr lang="pt-BR"/>
              <a:t>Relações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Albânia e Coreia do Sul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/>
              <a:t>Crescimentos altos do PIB no ano de 1999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/>
              <a:t>Coreia do Sul </a:t>
            </a:r>
            <a:r>
              <a:rPr lang="pt-BR">
                <a:sym typeface="Wingdings" panose="05000000000000000000" pitchFamily="2" charset="2"/>
              </a:rPr>
              <a:t> 11,5%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>
                <a:sym typeface="Wingdings" panose="05000000000000000000" pitchFamily="2" charset="2"/>
              </a:rPr>
              <a:t>Albânia  12,9%</a:t>
            </a:r>
            <a:endParaRPr lang="pt-B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Islândia e Coreia do Sul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/>
              <a:t>Exportações em proporção do PIB (DADOS DO BANCO MUNDIAL - https://data.worldbank.org/</a:t>
            </a:r>
            <a:r>
              <a:rPr lang="pt-BR" err="1"/>
              <a:t>indicator</a:t>
            </a:r>
            <a:r>
              <a:rPr lang="pt-BR"/>
              <a:t>/</a:t>
            </a:r>
            <a:r>
              <a:rPr lang="pt-BR" err="1"/>
              <a:t>NE.EXP.GNFS.ZS?locations</a:t>
            </a:r>
            <a:r>
              <a:rPr lang="pt-BR"/>
              <a:t>=IS-KR)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/>
              <a:t>Em 1999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/>
              <a:t>Coreia do Sul </a:t>
            </a:r>
            <a:r>
              <a:rPr lang="pt-BR">
                <a:sym typeface="Wingdings" panose="05000000000000000000" pitchFamily="2" charset="2"/>
              </a:rPr>
              <a:t> 32,6%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>
                <a:sym typeface="Wingdings" panose="05000000000000000000" pitchFamily="2" charset="2"/>
              </a:rPr>
              <a:t>Islândia  32,5%</a:t>
            </a:r>
            <a:endParaRPr lang="pt-B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Polônia e Coreia do Sul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/>
              <a:t>Educação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/>
              <a:t>Sistema de educação desenvolvido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/>
              <a:t>Dessa forma maior quantidade de trabalho especializado como na Coreia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/>
              <a:t>(Prezam pela qualificação, investindo em educação).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/>
              <a:t>https://www.bbc.com/portuguese/internacional-50787081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043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Times New Roman"/>
                <a:cs typeface="Times New Roman"/>
              </a:rPr>
              <a:t>EXPLICAR O QUE É P-VALOR. Teste de robustez para ver a confiabilidade do resultado. O gráfico pega todos os países do contrafactual e faz o controle sintético como se cada um fosse o tratado, para ver se o comportamento deles como tratado. Se estão cruzando muito, efeito pode ter sido criado por outras variáveis. Vendo o </a:t>
            </a:r>
            <a:r>
              <a:rPr lang="pt-BR" err="1">
                <a:latin typeface="Times New Roman"/>
                <a:cs typeface="Times New Roman"/>
              </a:rPr>
              <a:t>pvalor</a:t>
            </a:r>
            <a:r>
              <a:rPr lang="pt-BR">
                <a:latin typeface="Times New Roman"/>
                <a:cs typeface="Times New Roman"/>
              </a:rPr>
              <a:t>, mostra em percentual naquele período, a chance do resultado ter sido ocasional, ou seja, não ter acontecido pelas razões que acreditamos que tenha sido. Ao longo do tempo, essas chances foram reduzindo. </a:t>
            </a:r>
          </a:p>
          <a:p>
            <a:pPr>
              <a:defRPr/>
            </a:pPr>
            <a:r>
              <a:rPr lang="pt-BR">
                <a:latin typeface="Times New Roman"/>
                <a:cs typeface="Times New Roman"/>
              </a:rPr>
              <a:t>Observando o gráfico do teste placebo, vê-se a tendência de queda da diferença salarial. A partir dos p-valores, não se pode afirmar que não houve ocasionalidade</a:t>
            </a:r>
          </a:p>
          <a:p>
            <a:pPr>
              <a:defRPr/>
            </a:pPr>
            <a:endParaRPr lang="pt-BR">
              <a:latin typeface="Times New Roman"/>
              <a:cs typeface="Times New Roman"/>
            </a:endParaRPr>
          </a:p>
          <a:p>
            <a:pPr>
              <a:defRPr/>
            </a:pPr>
            <a:r>
              <a:rPr lang="pt-BR">
                <a:latin typeface="Times New Roman"/>
                <a:cs typeface="Times New Roman"/>
              </a:rPr>
              <a:t>É um efeito mais de longo prazo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70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maior parte do aumento da desigualdade salarial deu-se intraindústria – ou seja, contrariando a previsão do modelo de </a:t>
            </a:r>
            <a:r>
              <a:rPr lang="pt-BR" sz="1200" b="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Heckscher</a:t>
            </a:r>
            <a:r>
              <a:rPr lang="pt-BR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-Ohlin de realocação intersetorial da mão de obra.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das hipóteses restritivas do modelo original de </a:t>
            </a:r>
            <a:r>
              <a:rPr lang="pt-BR" sz="1200" b="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Heckscher</a:t>
            </a:r>
            <a:r>
              <a:rPr lang="pt-BR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-Ohlin é que o comércio internacional é de bens finais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b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77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Dados limitados e somente a partir de 1997 (base curta para a análise)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Difícil formulação de um bom contrafactual devido as peculiaridades dos Tigres Asiáticos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Cultura diferente dos outros países do mundo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Não temos dados anteriores à Crise Asiática (1997)  </a:t>
            </a:r>
            <a:r>
              <a:rPr lang="pt-BR" sz="1800" b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que pode ter impactado a análise </a:t>
            </a:r>
            <a:endParaRPr lang="pt-BR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/>
          </a:p>
          <a:p>
            <a:r>
              <a:rPr lang="pt-BR" b="0"/>
              <a:t>Crise Asiática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/>
              <a:t>Em 1997 muitas empresas endividadas declararam falência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Crise que causou recessão econômica, fuga de capital e aumento no desemprego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96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rumo dessa reflexão, então, nos direcionou a tentar responder [transição 1]: “Como a China ou outros grandes players podem impactar economias menores?”... E, diante de vários posicionamentos acadêmicos já sedimentados, a resposta para essa pergunta gira em torno de pilares como [transição 2]: Produtividade, Desemprego, Salário e Trocas.</a:t>
            </a:r>
          </a:p>
          <a:p>
            <a:endParaRPr lang="pt-BR"/>
          </a:p>
          <a:p>
            <a:r>
              <a:rPr lang="pt-BR"/>
              <a:t>Mas, ainda assim, [transição 3], por que estudar esse tópico? O que esse estudo nos permite entender? [transição 4]</a:t>
            </a:r>
          </a:p>
          <a:p>
            <a:endParaRPr lang="pt-BR"/>
          </a:p>
          <a:p>
            <a:r>
              <a:rPr lang="pt-BR"/>
              <a:t>Estudar o que aconteceu com os Tigres, no fundo, nos permitirá contribuir para que países possam criar políticas de proteção a impactos relacionados a movimentações de grande economias. O estudo de </a:t>
            </a:r>
            <a:r>
              <a:rPr lang="pt-BR" b="1" i="1"/>
              <a:t>cases</a:t>
            </a:r>
            <a:r>
              <a:rPr lang="pt-BR" b="0" i="1"/>
              <a:t> </a:t>
            </a:r>
            <a:r>
              <a:rPr lang="pt-BR" b="0" i="0"/>
              <a:t>como esse, e os seus resultados,</a:t>
            </a:r>
            <a:r>
              <a:rPr lang="pt-BR" b="1" i="1"/>
              <a:t> </a:t>
            </a:r>
            <a:r>
              <a:rPr lang="pt-BR" b="0" i="0"/>
              <a:t>pode exercer um papel importante aos formuladores de políticas públicas externas, de tal forma a agir como uma referência alternativa de análise comercial internacional.</a:t>
            </a:r>
          </a:p>
          <a:p>
            <a:endParaRPr lang="pt-BR" b="0" i="0"/>
          </a:p>
          <a:p>
            <a:r>
              <a:rPr lang="pt-BR" b="0" i="0"/>
              <a:t>.....</a:t>
            </a:r>
          </a:p>
          <a:p>
            <a:endParaRPr lang="pt-BR" b="0" i="0"/>
          </a:p>
          <a:p>
            <a:r>
              <a:rPr lang="pt-BR" b="0" i="0"/>
              <a:t>[próximo slide]</a:t>
            </a:r>
            <a:endParaRPr lang="pt-BR" b="1" i="1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1908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0242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Vic: pais que apresenta razão capital trabalho maior, tem uma relação de preços de autarquia maiores do que o de outro país. Ao ir para o </a:t>
            </a:r>
            <a:r>
              <a:rPr lang="pt-BR" err="1"/>
              <a:t>comécio</a:t>
            </a:r>
            <a:r>
              <a:rPr lang="pt-BR"/>
              <a:t>, quantidades </a:t>
            </a:r>
            <a:r>
              <a:rPr lang="pt-BR" err="1"/>
              <a:t>diferntes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36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 claro, [transição 1], já existem trabalhos publicados que, de certa forma, estudaram o que aconteceu com esses países... Vale, como principais exemplos, o artigo de </a:t>
            </a:r>
            <a:r>
              <a:rPr lang="pt-BR" err="1"/>
              <a:t>Rejah</a:t>
            </a:r>
            <a:r>
              <a:rPr lang="pt-BR"/>
              <a:t> </a:t>
            </a:r>
            <a:r>
              <a:rPr lang="pt-BR" err="1"/>
              <a:t>Resiah</a:t>
            </a:r>
            <a:r>
              <a:rPr lang="pt-BR"/>
              <a:t>, de 2002, que discute a competitividade laboral do Sudeste Asiático; e a tese de mestrado do brasileiro Henrique Lorenzetti Ribeiro de Sá, de 2004, que discute a entrada da China OMC como impacto à economia global.</a:t>
            </a:r>
          </a:p>
          <a:p>
            <a:endParaRPr lang="pt-BR"/>
          </a:p>
          <a:p>
            <a:r>
              <a:rPr lang="pt-BR"/>
              <a:t>....</a:t>
            </a:r>
          </a:p>
          <a:p>
            <a:endParaRPr lang="pt-BR"/>
          </a:p>
          <a:p>
            <a:r>
              <a:rPr lang="pt-BR"/>
              <a:t>[próximo slide]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13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Diante dessa primeira reflexão, nós formalizamos a nossa pergunta de pesquisa:</a:t>
            </a:r>
          </a:p>
          <a:p>
            <a:endParaRPr lang="pt-BR"/>
          </a:p>
          <a:p>
            <a:r>
              <a:rPr lang="pt-BR"/>
              <a:t>“Qual é a influência da entrada da China na OMC ao mercado de trabalho dos Tigres Asiáticos?”</a:t>
            </a:r>
          </a:p>
          <a:p>
            <a:endParaRPr lang="pt-BR"/>
          </a:p>
          <a:p>
            <a:r>
              <a:rPr lang="pt-BR"/>
              <a:t>E para isso, nos fundamentamos na teoria econômica desenvolvida pelo modelo de comércio internacional de...... </a:t>
            </a:r>
          </a:p>
          <a:p>
            <a:endParaRPr lang="pt-BR"/>
          </a:p>
          <a:p>
            <a:r>
              <a:rPr lang="pt-BR"/>
              <a:t>......</a:t>
            </a:r>
          </a:p>
          <a:p>
            <a:endParaRPr lang="pt-BR"/>
          </a:p>
          <a:p>
            <a:r>
              <a:rPr lang="pt-BR"/>
              <a:t>[próximo slide]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57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...</a:t>
            </a:r>
            <a:r>
              <a:rPr lang="pt-BR" err="1"/>
              <a:t>Hecksher</a:t>
            </a:r>
            <a:r>
              <a:rPr lang="pt-BR"/>
              <a:t>-Ohlin!</a:t>
            </a:r>
          </a:p>
          <a:p>
            <a:endParaRPr lang="pt-BR"/>
          </a:p>
          <a:p>
            <a:r>
              <a:rPr lang="pt-BR"/>
              <a:t>.....</a:t>
            </a:r>
          </a:p>
          <a:p>
            <a:endParaRPr lang="pt-BR"/>
          </a:p>
          <a:p>
            <a:r>
              <a:rPr lang="pt-BR"/>
              <a:t>[próximo slide]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65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827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57DBE-4D72-48E7-9EAD-9AF61D38FD4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40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A974-57BF-4C2B-7EE4-B0677399A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E063D-8579-8FF7-6F79-3F3A949B2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54F564-93A7-E376-8D60-59B6CBC9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0FFF0C-243A-E8FF-68DA-4C404E11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F3BD6A-93E0-6D9E-ED58-297532FB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51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198A4-320C-41AD-9B1E-1D2D3077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6E9F93-A67A-854C-E588-8B374BBC9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B9A876-C3DC-C7BE-2612-2DB4A3E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FE2DC2-EBEF-89C9-CCA4-BC36E25B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3BA95-1D11-621A-5D95-FD346DFB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82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0F919B8-CFFA-65C7-8BAF-CE4C7B93A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3C357C-8BAB-C866-A205-3EDFB1C8A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FB7DD8-9568-5234-4654-C7FB02FE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763843-1CD6-C10B-8F95-CEDD6164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D0C8D2-6129-60C8-29E2-D8F5850B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078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4F750-CAF5-776A-3D10-73EB312F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09B37-E7FD-6002-2D2F-3BB19ABD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218026-3E72-42F9-0539-C4501323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5EE133-52F0-7AA6-BDFF-D4A642BC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328E94-528B-708B-93FF-DFEB9438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00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3712A-594F-B650-CED2-46E7622A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20B341-D7C3-EADD-6561-88EF0D859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6A87BD-927E-D151-FA03-75B82D62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BEB196-A3C7-0553-917D-E04CB399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E12473-46D4-0F0E-6657-0326121B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6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C0CBC-4606-010A-289E-735202D5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DE4D6D-3897-4019-ED9C-BF509CF50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B5D9C1-EA22-5DF7-6DAF-14AA9DC82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E7C774-A27C-A6F8-8FC3-660E90BC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FDB758-D795-ACF4-D74A-B428A5DB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26D438-31CB-AF23-D29F-2EC29687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25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428993-B6E1-C776-EB7F-E0394992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3744DC-844A-C55F-B3A4-0277A6C8D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BBE269-D0DA-9291-B764-33FFFE8E7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048481-A8FE-CFC4-E19C-513BDB562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99D1D18-2688-8CA8-A47C-790246AC0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57F3BDD-CDCD-2CC4-AD4B-3BF3327F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50F005B-0E11-1F14-81A4-F34DD945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08071A1-5F51-0B9B-6DBE-0701F3A7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35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E2965-C8ED-51C8-08E6-D28E55D7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1E1E2F-5A4E-D838-713B-B55D838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8B45E53-A1C3-EFFB-6672-DEB1D38C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AE6096-51AE-1F63-26BF-0B75C60B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22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E7F759D-3631-07E9-9293-3B1157807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E7E8CC-D77C-9F51-86AF-C0D73732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A93189-147A-2A44-8B2F-F86A3240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11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109EF-F144-6F79-B63D-76B537A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132F50-99EF-23E1-4220-4866F694D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1553C7-988F-0618-E3B6-9459726C0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0E58E3-7E7F-F3F2-7D94-B745BB2C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BEF234-B8A2-D05E-ED2B-96715BC0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3C6757-EFF0-6F74-1E2A-C191C4C8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17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00296-AB06-98AF-A042-55D3D117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C24C535-D1E3-FA72-5263-3E538A532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E77C01-C8DB-2D12-3488-BD2272B8D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96ABB7-0108-934D-C084-C5B480CC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E118D6-038E-95A6-C075-42E69973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746153-DEE4-3D2D-A61E-41349B3D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63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5D51F9-0299-B322-11DC-EB7CE1D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64B86F-F966-65A2-F915-F6E214D68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D16752-2896-3DF0-90EC-667B77833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744FE-B558-4C12-B58D-502959EE8260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3E5AA3-3C84-FB6B-3697-A0E682D74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AEC027-9B13-7074-DCCB-8F9785980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2DBF4-2847-408A-B53F-C74BAC640E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63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.png"/><Relationship Id="rId21" Type="http://schemas.openxmlformats.org/officeDocument/2006/relationships/customXml" Target="../ink/ink9.xml"/><Relationship Id="rId42" Type="http://schemas.openxmlformats.org/officeDocument/2006/relationships/customXml" Target="../ink/ink21.xml"/><Relationship Id="rId63" Type="http://schemas.openxmlformats.org/officeDocument/2006/relationships/image" Target="../media/image30.png"/><Relationship Id="rId84" Type="http://schemas.openxmlformats.org/officeDocument/2006/relationships/image" Target="../media/image40.png"/><Relationship Id="rId138" Type="http://schemas.openxmlformats.org/officeDocument/2006/relationships/customXml" Target="../ink/ink70.xml"/><Relationship Id="rId159" Type="http://schemas.openxmlformats.org/officeDocument/2006/relationships/image" Target="../media/image77.png"/><Relationship Id="rId107" Type="http://schemas.openxmlformats.org/officeDocument/2006/relationships/image" Target="../media/image51.png"/><Relationship Id="rId11" Type="http://schemas.openxmlformats.org/officeDocument/2006/relationships/customXml" Target="../ink/ink4.xml"/><Relationship Id="rId32" Type="http://schemas.openxmlformats.org/officeDocument/2006/relationships/customXml" Target="../ink/ink15.xml"/><Relationship Id="rId53" Type="http://schemas.openxmlformats.org/officeDocument/2006/relationships/image" Target="../media/image25.png"/><Relationship Id="rId74" Type="http://schemas.openxmlformats.org/officeDocument/2006/relationships/customXml" Target="../ink/ink37.xml"/><Relationship Id="rId128" Type="http://schemas.openxmlformats.org/officeDocument/2006/relationships/customXml" Target="../ink/ink65.xml"/><Relationship Id="rId149" Type="http://schemas.openxmlformats.org/officeDocument/2006/relationships/image" Target="../media/image72.png"/><Relationship Id="rId5" Type="http://schemas.openxmlformats.org/officeDocument/2006/relationships/customXml" Target="../ink/ink1.xml"/><Relationship Id="rId95" Type="http://schemas.openxmlformats.org/officeDocument/2006/relationships/customXml" Target="../ink/ink48.xml"/><Relationship Id="rId160" Type="http://schemas.openxmlformats.org/officeDocument/2006/relationships/customXml" Target="../ink/ink81.xml"/><Relationship Id="rId22" Type="http://schemas.openxmlformats.org/officeDocument/2006/relationships/image" Target="../media/image11.png"/><Relationship Id="rId43" Type="http://schemas.openxmlformats.org/officeDocument/2006/relationships/image" Target="../media/image20.png"/><Relationship Id="rId64" Type="http://schemas.openxmlformats.org/officeDocument/2006/relationships/customXml" Target="../ink/ink32.xml"/><Relationship Id="rId118" Type="http://schemas.openxmlformats.org/officeDocument/2006/relationships/customXml" Target="../ink/ink60.xml"/><Relationship Id="rId139" Type="http://schemas.openxmlformats.org/officeDocument/2006/relationships/image" Target="../media/image67.png"/><Relationship Id="rId85" Type="http://schemas.openxmlformats.org/officeDocument/2006/relationships/customXml" Target="../ink/ink43.xml"/><Relationship Id="rId150" Type="http://schemas.openxmlformats.org/officeDocument/2006/relationships/customXml" Target="../ink/ink76.xml"/><Relationship Id="rId12" Type="http://schemas.openxmlformats.org/officeDocument/2006/relationships/image" Target="../media/image6.png"/><Relationship Id="rId17" Type="http://schemas.openxmlformats.org/officeDocument/2006/relationships/customXml" Target="../ink/ink7.xml"/><Relationship Id="rId33" Type="http://schemas.openxmlformats.org/officeDocument/2006/relationships/image" Target="../media/image16.png"/><Relationship Id="rId38" Type="http://schemas.openxmlformats.org/officeDocument/2006/relationships/customXml" Target="../ink/ink20.xml"/><Relationship Id="rId59" Type="http://schemas.openxmlformats.org/officeDocument/2006/relationships/image" Target="../media/image28.png"/><Relationship Id="rId103" Type="http://schemas.openxmlformats.org/officeDocument/2006/relationships/image" Target="../media/image49.png"/><Relationship Id="rId108" Type="http://schemas.openxmlformats.org/officeDocument/2006/relationships/customXml" Target="../ink/ink55.xml"/><Relationship Id="rId124" Type="http://schemas.openxmlformats.org/officeDocument/2006/relationships/customXml" Target="../ink/ink63.xml"/><Relationship Id="rId129" Type="http://schemas.openxmlformats.org/officeDocument/2006/relationships/image" Target="../media/image62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customXml" Target="../ink/ink38.xml"/><Relationship Id="rId91" Type="http://schemas.openxmlformats.org/officeDocument/2006/relationships/customXml" Target="../ink/ink46.xml"/><Relationship Id="rId96" Type="http://schemas.openxmlformats.org/officeDocument/2006/relationships/image" Target="../media/image46.png"/><Relationship Id="rId140" Type="http://schemas.openxmlformats.org/officeDocument/2006/relationships/customXml" Target="../ink/ink71.xml"/><Relationship Id="rId145" Type="http://schemas.openxmlformats.org/officeDocument/2006/relationships/image" Target="../media/image70.png"/><Relationship Id="rId161" Type="http://schemas.openxmlformats.org/officeDocument/2006/relationships/image" Target="../media/image78.png"/><Relationship Id="rId166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23" Type="http://schemas.openxmlformats.org/officeDocument/2006/relationships/customXml" Target="../ink/ink10.xml"/><Relationship Id="rId28" Type="http://schemas.openxmlformats.org/officeDocument/2006/relationships/image" Target="../media/image14.png"/><Relationship Id="rId49" Type="http://schemas.openxmlformats.org/officeDocument/2006/relationships/image" Target="../media/image23.png"/><Relationship Id="rId114" Type="http://schemas.openxmlformats.org/officeDocument/2006/relationships/customXml" Target="../ink/ink58.xml"/><Relationship Id="rId119" Type="http://schemas.openxmlformats.org/officeDocument/2006/relationships/image" Target="../media/image57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1.png"/><Relationship Id="rId81" Type="http://schemas.openxmlformats.org/officeDocument/2006/relationships/customXml" Target="../ink/ink41.xml"/><Relationship Id="rId86" Type="http://schemas.openxmlformats.org/officeDocument/2006/relationships/image" Target="../media/image41.png"/><Relationship Id="rId130" Type="http://schemas.openxmlformats.org/officeDocument/2006/relationships/customXml" Target="../ink/ink66.xml"/><Relationship Id="rId135" Type="http://schemas.openxmlformats.org/officeDocument/2006/relationships/image" Target="../media/image65.png"/><Relationship Id="rId151" Type="http://schemas.openxmlformats.org/officeDocument/2006/relationships/image" Target="../media/image73.png"/><Relationship Id="rId156" Type="http://schemas.openxmlformats.org/officeDocument/2006/relationships/customXml" Target="../ink/ink79.xml"/><Relationship Id="rId13" Type="http://schemas.openxmlformats.org/officeDocument/2006/relationships/customXml" Target="../ink/ink5.xml"/><Relationship Id="rId18" Type="http://schemas.openxmlformats.org/officeDocument/2006/relationships/image" Target="../media/image9.png"/><Relationship Id="rId39" Type="http://schemas.openxmlformats.org/officeDocument/2006/relationships/image" Target="../media/image17.png"/><Relationship Id="rId109" Type="http://schemas.openxmlformats.org/officeDocument/2006/relationships/image" Target="../media/image52.png"/><Relationship Id="rId34" Type="http://schemas.openxmlformats.org/officeDocument/2006/relationships/customXml" Target="../ink/ink16.xml"/><Relationship Id="rId50" Type="http://schemas.openxmlformats.org/officeDocument/2006/relationships/customXml" Target="../ink/ink25.xml"/><Relationship Id="rId55" Type="http://schemas.openxmlformats.org/officeDocument/2006/relationships/image" Target="../media/image26.png"/><Relationship Id="rId76" Type="http://schemas.openxmlformats.org/officeDocument/2006/relationships/image" Target="../media/image36.png"/><Relationship Id="rId97" Type="http://schemas.openxmlformats.org/officeDocument/2006/relationships/customXml" Target="../ink/ink49.xml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60.png"/><Relationship Id="rId141" Type="http://schemas.openxmlformats.org/officeDocument/2006/relationships/image" Target="../media/image68.png"/><Relationship Id="rId146" Type="http://schemas.openxmlformats.org/officeDocument/2006/relationships/customXml" Target="../ink/ink74.xml"/><Relationship Id="rId167" Type="http://schemas.openxmlformats.org/officeDocument/2006/relationships/image" Target="../media/image81.png"/><Relationship Id="rId7" Type="http://schemas.openxmlformats.org/officeDocument/2006/relationships/customXml" Target="../ink/ink2.xml"/><Relationship Id="rId71" Type="http://schemas.openxmlformats.org/officeDocument/2006/relationships/image" Target="../media/image34.png"/><Relationship Id="rId92" Type="http://schemas.openxmlformats.org/officeDocument/2006/relationships/image" Target="../media/image44.png"/><Relationship Id="rId162" Type="http://schemas.openxmlformats.org/officeDocument/2006/relationships/customXml" Target="../ink/ink82.xml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3.xml"/><Relationship Id="rId24" Type="http://schemas.openxmlformats.org/officeDocument/2006/relationships/image" Target="../media/image12.png"/><Relationship Id="rId40" Type="http://schemas.openxmlformats.org/officeDocument/2006/relationships/image" Target="../media/image18.png"/><Relationship Id="rId45" Type="http://schemas.openxmlformats.org/officeDocument/2006/relationships/image" Target="../media/image21.png"/><Relationship Id="rId66" Type="http://schemas.openxmlformats.org/officeDocument/2006/relationships/customXml" Target="../ink/ink33.xml"/><Relationship Id="rId87" Type="http://schemas.openxmlformats.org/officeDocument/2006/relationships/customXml" Target="../ink/ink44.xml"/><Relationship Id="rId110" Type="http://schemas.openxmlformats.org/officeDocument/2006/relationships/customXml" Target="../ink/ink56.xml"/><Relationship Id="rId115" Type="http://schemas.openxmlformats.org/officeDocument/2006/relationships/image" Target="../media/image55.png"/><Relationship Id="rId131" Type="http://schemas.openxmlformats.org/officeDocument/2006/relationships/image" Target="../media/image63.png"/><Relationship Id="rId136" Type="http://schemas.openxmlformats.org/officeDocument/2006/relationships/customXml" Target="../ink/ink69.xml"/><Relationship Id="rId157" Type="http://schemas.openxmlformats.org/officeDocument/2006/relationships/image" Target="../media/image76.png"/><Relationship Id="rId61" Type="http://schemas.openxmlformats.org/officeDocument/2006/relationships/image" Target="../media/image29.png"/><Relationship Id="rId82" Type="http://schemas.openxmlformats.org/officeDocument/2006/relationships/image" Target="../media/image39.png"/><Relationship Id="rId152" Type="http://schemas.openxmlformats.org/officeDocument/2006/relationships/customXml" Target="../ink/ink77.xml"/><Relationship Id="rId19" Type="http://schemas.openxmlformats.org/officeDocument/2006/relationships/customXml" Target="../ink/ink8.xml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56" Type="http://schemas.openxmlformats.org/officeDocument/2006/relationships/customXml" Target="../ink/ink28.xml"/><Relationship Id="rId77" Type="http://schemas.openxmlformats.org/officeDocument/2006/relationships/customXml" Target="../ink/ink39.xml"/><Relationship Id="rId100" Type="http://schemas.openxmlformats.org/officeDocument/2006/relationships/customXml" Target="../ink/ink51.xml"/><Relationship Id="rId105" Type="http://schemas.openxmlformats.org/officeDocument/2006/relationships/image" Target="../media/image50.png"/><Relationship Id="rId126" Type="http://schemas.openxmlformats.org/officeDocument/2006/relationships/customXml" Target="../ink/ink64.xml"/><Relationship Id="rId147" Type="http://schemas.openxmlformats.org/officeDocument/2006/relationships/image" Target="../media/image71.png"/><Relationship Id="rId8" Type="http://schemas.openxmlformats.org/officeDocument/2006/relationships/image" Target="../media/image4.png"/><Relationship Id="rId51" Type="http://schemas.openxmlformats.org/officeDocument/2006/relationships/image" Target="../media/image24.png"/><Relationship Id="rId72" Type="http://schemas.openxmlformats.org/officeDocument/2006/relationships/customXml" Target="../ink/ink36.xml"/><Relationship Id="rId93" Type="http://schemas.openxmlformats.org/officeDocument/2006/relationships/customXml" Target="../ink/ink47.xml"/><Relationship Id="rId98" Type="http://schemas.openxmlformats.org/officeDocument/2006/relationships/image" Target="../media/image47.png"/><Relationship Id="rId121" Type="http://schemas.openxmlformats.org/officeDocument/2006/relationships/image" Target="../media/image58.png"/><Relationship Id="rId142" Type="http://schemas.openxmlformats.org/officeDocument/2006/relationships/customXml" Target="../ink/ink72.xml"/><Relationship Id="rId163" Type="http://schemas.openxmlformats.org/officeDocument/2006/relationships/image" Target="../media/image79.png"/><Relationship Id="rId3" Type="http://schemas.openxmlformats.org/officeDocument/2006/relationships/image" Target="../media/image1.jpeg"/><Relationship Id="rId25" Type="http://schemas.openxmlformats.org/officeDocument/2006/relationships/customXml" Target="../ink/ink11.xml"/><Relationship Id="rId46" Type="http://schemas.openxmlformats.org/officeDocument/2006/relationships/customXml" Target="../ink/ink23.xml"/><Relationship Id="rId67" Type="http://schemas.openxmlformats.org/officeDocument/2006/relationships/image" Target="../media/image32.png"/><Relationship Id="rId116" Type="http://schemas.openxmlformats.org/officeDocument/2006/relationships/customXml" Target="../ink/ink59.xml"/><Relationship Id="rId137" Type="http://schemas.openxmlformats.org/officeDocument/2006/relationships/image" Target="../media/image66.png"/><Relationship Id="rId158" Type="http://schemas.openxmlformats.org/officeDocument/2006/relationships/customXml" Target="../ink/ink80.xml"/><Relationship Id="rId20" Type="http://schemas.openxmlformats.org/officeDocument/2006/relationships/image" Target="../media/image10.png"/><Relationship Id="rId41" Type="http://schemas.openxmlformats.org/officeDocument/2006/relationships/image" Target="../media/image19.png"/><Relationship Id="rId62" Type="http://schemas.openxmlformats.org/officeDocument/2006/relationships/customXml" Target="../ink/ink31.xml"/><Relationship Id="rId83" Type="http://schemas.openxmlformats.org/officeDocument/2006/relationships/customXml" Target="../ink/ink42.xml"/><Relationship Id="rId88" Type="http://schemas.openxmlformats.org/officeDocument/2006/relationships/image" Target="../media/image42.png"/><Relationship Id="rId111" Type="http://schemas.openxmlformats.org/officeDocument/2006/relationships/image" Target="../media/image53.png"/><Relationship Id="rId132" Type="http://schemas.openxmlformats.org/officeDocument/2006/relationships/customXml" Target="../ink/ink67.xml"/><Relationship Id="rId153" Type="http://schemas.openxmlformats.org/officeDocument/2006/relationships/image" Target="../media/image74.png"/><Relationship Id="rId15" Type="http://schemas.openxmlformats.org/officeDocument/2006/relationships/customXml" Target="../ink/ink6.xml"/><Relationship Id="rId36" Type="http://schemas.openxmlformats.org/officeDocument/2006/relationships/customXml" Target="../ink/ink18.xml"/><Relationship Id="rId57" Type="http://schemas.openxmlformats.org/officeDocument/2006/relationships/image" Target="../media/image27.png"/><Relationship Id="rId106" Type="http://schemas.openxmlformats.org/officeDocument/2006/relationships/customXml" Target="../ink/ink54.xml"/><Relationship Id="rId127" Type="http://schemas.openxmlformats.org/officeDocument/2006/relationships/image" Target="../media/image61.png"/><Relationship Id="rId10" Type="http://schemas.openxmlformats.org/officeDocument/2006/relationships/image" Target="../media/image5.png"/><Relationship Id="rId31" Type="http://schemas.openxmlformats.org/officeDocument/2006/relationships/customXml" Target="../ink/ink14.xml"/><Relationship Id="rId52" Type="http://schemas.openxmlformats.org/officeDocument/2006/relationships/customXml" Target="../ink/ink26.xml"/><Relationship Id="rId73" Type="http://schemas.openxmlformats.org/officeDocument/2006/relationships/image" Target="../media/image35.png"/><Relationship Id="rId78" Type="http://schemas.openxmlformats.org/officeDocument/2006/relationships/image" Target="../media/image37.png"/><Relationship Id="rId94" Type="http://schemas.openxmlformats.org/officeDocument/2006/relationships/image" Target="../media/image45.png"/><Relationship Id="rId99" Type="http://schemas.openxmlformats.org/officeDocument/2006/relationships/customXml" Target="../ink/ink50.xml"/><Relationship Id="rId101" Type="http://schemas.openxmlformats.org/officeDocument/2006/relationships/image" Target="../media/image48.png"/><Relationship Id="rId122" Type="http://schemas.openxmlformats.org/officeDocument/2006/relationships/customXml" Target="../ink/ink62.xml"/><Relationship Id="rId143" Type="http://schemas.openxmlformats.org/officeDocument/2006/relationships/image" Target="../media/image69.png"/><Relationship Id="rId148" Type="http://schemas.openxmlformats.org/officeDocument/2006/relationships/customXml" Target="../ink/ink75.xml"/><Relationship Id="rId164" Type="http://schemas.openxmlformats.org/officeDocument/2006/relationships/customXml" Target="../ink/ink83.xml"/><Relationship Id="rId4" Type="http://schemas.openxmlformats.org/officeDocument/2006/relationships/image" Target="../media/image2.jpeg"/><Relationship Id="rId9" Type="http://schemas.openxmlformats.org/officeDocument/2006/relationships/customXml" Target="../ink/ink3.xml"/><Relationship Id="rId26" Type="http://schemas.openxmlformats.org/officeDocument/2006/relationships/image" Target="../media/image13.png"/><Relationship Id="rId47" Type="http://schemas.openxmlformats.org/officeDocument/2006/relationships/image" Target="../media/image22.png"/><Relationship Id="rId68" Type="http://schemas.openxmlformats.org/officeDocument/2006/relationships/customXml" Target="../ink/ink34.xml"/><Relationship Id="rId89" Type="http://schemas.openxmlformats.org/officeDocument/2006/relationships/customXml" Target="../ink/ink45.xml"/><Relationship Id="rId112" Type="http://schemas.openxmlformats.org/officeDocument/2006/relationships/customXml" Target="../ink/ink57.xml"/><Relationship Id="rId133" Type="http://schemas.openxmlformats.org/officeDocument/2006/relationships/image" Target="../media/image64.png"/><Relationship Id="rId154" Type="http://schemas.openxmlformats.org/officeDocument/2006/relationships/customXml" Target="../ink/ink78.xml"/><Relationship Id="rId16" Type="http://schemas.openxmlformats.org/officeDocument/2006/relationships/image" Target="../media/image8.png"/><Relationship Id="rId37" Type="http://schemas.openxmlformats.org/officeDocument/2006/relationships/customXml" Target="../ink/ink19.xml"/><Relationship Id="rId58" Type="http://schemas.openxmlformats.org/officeDocument/2006/relationships/customXml" Target="../ink/ink29.xml"/><Relationship Id="rId79" Type="http://schemas.openxmlformats.org/officeDocument/2006/relationships/customXml" Target="../ink/ink40.xml"/><Relationship Id="rId102" Type="http://schemas.openxmlformats.org/officeDocument/2006/relationships/customXml" Target="../ink/ink52.xml"/><Relationship Id="rId123" Type="http://schemas.openxmlformats.org/officeDocument/2006/relationships/image" Target="../media/image59.png"/><Relationship Id="rId144" Type="http://schemas.openxmlformats.org/officeDocument/2006/relationships/customXml" Target="../ink/ink73.xml"/><Relationship Id="rId90" Type="http://schemas.openxmlformats.org/officeDocument/2006/relationships/image" Target="../media/image43.png"/><Relationship Id="rId165" Type="http://schemas.openxmlformats.org/officeDocument/2006/relationships/image" Target="../media/image80.png"/><Relationship Id="rId27" Type="http://schemas.openxmlformats.org/officeDocument/2006/relationships/customXml" Target="../ink/ink12.xml"/><Relationship Id="rId48" Type="http://schemas.openxmlformats.org/officeDocument/2006/relationships/customXml" Target="../ink/ink24.xml"/><Relationship Id="rId69" Type="http://schemas.openxmlformats.org/officeDocument/2006/relationships/image" Target="../media/image33.png"/><Relationship Id="rId113" Type="http://schemas.openxmlformats.org/officeDocument/2006/relationships/image" Target="../media/image54.png"/><Relationship Id="rId134" Type="http://schemas.openxmlformats.org/officeDocument/2006/relationships/customXml" Target="../ink/ink68.xml"/><Relationship Id="rId80" Type="http://schemas.openxmlformats.org/officeDocument/2006/relationships/image" Target="../media/image38.png"/><Relationship Id="rId155" Type="http://schemas.openxmlformats.org/officeDocument/2006/relationships/image" Target="../media/image7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3.png"/><Relationship Id="rId21" Type="http://schemas.openxmlformats.org/officeDocument/2006/relationships/image" Target="../media/image145.png"/><Relationship Id="rId34" Type="http://schemas.openxmlformats.org/officeDocument/2006/relationships/image" Target="../media/image158.sv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50" Type="http://schemas.openxmlformats.org/officeDocument/2006/relationships/image" Target="../media/image174.png"/><Relationship Id="rId55" Type="http://schemas.openxmlformats.org/officeDocument/2006/relationships/image" Target="../media/image179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0.png"/><Relationship Id="rId29" Type="http://schemas.openxmlformats.org/officeDocument/2006/relationships/image" Target="../media/image153.svg"/><Relationship Id="rId11" Type="http://schemas.openxmlformats.org/officeDocument/2006/relationships/image" Target="../media/image135.png"/><Relationship Id="rId24" Type="http://schemas.openxmlformats.org/officeDocument/2006/relationships/image" Target="../media/image148.sv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3" Type="http://schemas.openxmlformats.org/officeDocument/2006/relationships/image" Target="../media/image177.png"/><Relationship Id="rId58" Type="http://schemas.openxmlformats.org/officeDocument/2006/relationships/image" Target="../media/image82.png"/><Relationship Id="rId5" Type="http://schemas.openxmlformats.org/officeDocument/2006/relationships/image" Target="../media/image129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sv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43" Type="http://schemas.openxmlformats.org/officeDocument/2006/relationships/image" Target="../media/image167.png"/><Relationship Id="rId48" Type="http://schemas.openxmlformats.org/officeDocument/2006/relationships/image" Target="../media/image172.png"/><Relationship Id="rId56" Type="http://schemas.openxmlformats.org/officeDocument/2006/relationships/image" Target="../media/image180.png"/><Relationship Id="rId8" Type="http://schemas.openxmlformats.org/officeDocument/2006/relationships/image" Target="../media/image132.png"/><Relationship Id="rId51" Type="http://schemas.openxmlformats.org/officeDocument/2006/relationships/image" Target="../media/image175.png"/><Relationship Id="rId3" Type="http://schemas.openxmlformats.org/officeDocument/2006/relationships/image" Target="../media/image127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59" Type="http://schemas.openxmlformats.org/officeDocument/2006/relationships/image" Target="../media/image83.svg"/><Relationship Id="rId20" Type="http://schemas.openxmlformats.org/officeDocument/2006/relationships/image" Target="../media/image144.png"/><Relationship Id="rId41" Type="http://schemas.openxmlformats.org/officeDocument/2006/relationships/image" Target="../media/image165.png"/><Relationship Id="rId54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57" Type="http://schemas.openxmlformats.org/officeDocument/2006/relationships/image" Target="../media/image181.png"/><Relationship Id="rId10" Type="http://schemas.openxmlformats.org/officeDocument/2006/relationships/image" Target="../media/image134.png"/><Relationship Id="rId31" Type="http://schemas.openxmlformats.org/officeDocument/2006/relationships/image" Target="../media/image155.png"/><Relationship Id="rId44" Type="http://schemas.openxmlformats.org/officeDocument/2006/relationships/image" Target="../media/image168.svg"/><Relationship Id="rId52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3.png"/><Relationship Id="rId21" Type="http://schemas.openxmlformats.org/officeDocument/2006/relationships/image" Target="../media/image145.png"/><Relationship Id="rId34" Type="http://schemas.openxmlformats.org/officeDocument/2006/relationships/image" Target="../media/image158.sv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50" Type="http://schemas.openxmlformats.org/officeDocument/2006/relationships/image" Target="../media/image174.png"/><Relationship Id="rId55" Type="http://schemas.openxmlformats.org/officeDocument/2006/relationships/image" Target="../media/image179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40.png"/><Relationship Id="rId29" Type="http://schemas.openxmlformats.org/officeDocument/2006/relationships/image" Target="../media/image153.svg"/><Relationship Id="rId11" Type="http://schemas.openxmlformats.org/officeDocument/2006/relationships/image" Target="../media/image135.png"/><Relationship Id="rId24" Type="http://schemas.openxmlformats.org/officeDocument/2006/relationships/image" Target="../media/image148.sv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3" Type="http://schemas.openxmlformats.org/officeDocument/2006/relationships/image" Target="../media/image177.png"/><Relationship Id="rId58" Type="http://schemas.openxmlformats.org/officeDocument/2006/relationships/image" Target="../media/image83.svg"/><Relationship Id="rId5" Type="http://schemas.openxmlformats.org/officeDocument/2006/relationships/image" Target="../media/image129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sv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43" Type="http://schemas.openxmlformats.org/officeDocument/2006/relationships/image" Target="../media/image167.png"/><Relationship Id="rId48" Type="http://schemas.openxmlformats.org/officeDocument/2006/relationships/image" Target="../media/image172.png"/><Relationship Id="rId56" Type="http://schemas.openxmlformats.org/officeDocument/2006/relationships/image" Target="../media/image180.png"/><Relationship Id="rId8" Type="http://schemas.openxmlformats.org/officeDocument/2006/relationships/image" Target="../media/image132.png"/><Relationship Id="rId51" Type="http://schemas.openxmlformats.org/officeDocument/2006/relationships/image" Target="../media/image175.png"/><Relationship Id="rId3" Type="http://schemas.openxmlformats.org/officeDocument/2006/relationships/image" Target="../media/image127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20" Type="http://schemas.openxmlformats.org/officeDocument/2006/relationships/image" Target="../media/image144.png"/><Relationship Id="rId41" Type="http://schemas.openxmlformats.org/officeDocument/2006/relationships/image" Target="../media/image165.png"/><Relationship Id="rId54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57" Type="http://schemas.openxmlformats.org/officeDocument/2006/relationships/image" Target="../media/image82.png"/><Relationship Id="rId10" Type="http://schemas.openxmlformats.org/officeDocument/2006/relationships/image" Target="../media/image134.png"/><Relationship Id="rId31" Type="http://schemas.openxmlformats.org/officeDocument/2006/relationships/image" Target="../media/image155.png"/><Relationship Id="rId44" Type="http://schemas.openxmlformats.org/officeDocument/2006/relationships/image" Target="../media/image168.svg"/><Relationship Id="rId52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3.png"/><Relationship Id="rId21" Type="http://schemas.openxmlformats.org/officeDocument/2006/relationships/image" Target="../media/image145.png"/><Relationship Id="rId34" Type="http://schemas.openxmlformats.org/officeDocument/2006/relationships/image" Target="../media/image158.sv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50" Type="http://schemas.openxmlformats.org/officeDocument/2006/relationships/image" Target="../media/image174.png"/><Relationship Id="rId55" Type="http://schemas.openxmlformats.org/officeDocument/2006/relationships/image" Target="../media/image179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40.png"/><Relationship Id="rId29" Type="http://schemas.openxmlformats.org/officeDocument/2006/relationships/image" Target="../media/image153.svg"/><Relationship Id="rId11" Type="http://schemas.openxmlformats.org/officeDocument/2006/relationships/image" Target="../media/image135.png"/><Relationship Id="rId24" Type="http://schemas.openxmlformats.org/officeDocument/2006/relationships/image" Target="../media/image148.sv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3" Type="http://schemas.openxmlformats.org/officeDocument/2006/relationships/image" Target="../media/image177.png"/><Relationship Id="rId58" Type="http://schemas.openxmlformats.org/officeDocument/2006/relationships/image" Target="../media/image83.svg"/><Relationship Id="rId5" Type="http://schemas.openxmlformats.org/officeDocument/2006/relationships/image" Target="../media/image129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sv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43" Type="http://schemas.openxmlformats.org/officeDocument/2006/relationships/image" Target="../media/image167.png"/><Relationship Id="rId48" Type="http://schemas.openxmlformats.org/officeDocument/2006/relationships/image" Target="../media/image172.png"/><Relationship Id="rId56" Type="http://schemas.openxmlformats.org/officeDocument/2006/relationships/image" Target="../media/image180.png"/><Relationship Id="rId8" Type="http://schemas.openxmlformats.org/officeDocument/2006/relationships/image" Target="../media/image132.png"/><Relationship Id="rId51" Type="http://schemas.openxmlformats.org/officeDocument/2006/relationships/image" Target="../media/image175.png"/><Relationship Id="rId3" Type="http://schemas.openxmlformats.org/officeDocument/2006/relationships/image" Target="../media/image127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20" Type="http://schemas.openxmlformats.org/officeDocument/2006/relationships/image" Target="../media/image144.png"/><Relationship Id="rId41" Type="http://schemas.openxmlformats.org/officeDocument/2006/relationships/image" Target="../media/image165.png"/><Relationship Id="rId54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57" Type="http://schemas.openxmlformats.org/officeDocument/2006/relationships/image" Target="../media/image82.png"/><Relationship Id="rId10" Type="http://schemas.openxmlformats.org/officeDocument/2006/relationships/image" Target="../media/image134.png"/><Relationship Id="rId31" Type="http://schemas.openxmlformats.org/officeDocument/2006/relationships/image" Target="../media/image155.png"/><Relationship Id="rId44" Type="http://schemas.openxmlformats.org/officeDocument/2006/relationships/image" Target="../media/image168.svg"/><Relationship Id="rId52" Type="http://schemas.openxmlformats.org/officeDocument/2006/relationships/image" Target="../media/image1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3.png"/><Relationship Id="rId21" Type="http://schemas.openxmlformats.org/officeDocument/2006/relationships/image" Target="../media/image145.png"/><Relationship Id="rId34" Type="http://schemas.openxmlformats.org/officeDocument/2006/relationships/image" Target="../media/image158.sv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50" Type="http://schemas.openxmlformats.org/officeDocument/2006/relationships/image" Target="../media/image174.png"/><Relationship Id="rId55" Type="http://schemas.openxmlformats.org/officeDocument/2006/relationships/image" Target="../media/image179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40.png"/><Relationship Id="rId29" Type="http://schemas.openxmlformats.org/officeDocument/2006/relationships/image" Target="../media/image153.svg"/><Relationship Id="rId11" Type="http://schemas.openxmlformats.org/officeDocument/2006/relationships/image" Target="../media/image135.png"/><Relationship Id="rId24" Type="http://schemas.openxmlformats.org/officeDocument/2006/relationships/image" Target="../media/image148.sv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3" Type="http://schemas.openxmlformats.org/officeDocument/2006/relationships/image" Target="../media/image177.png"/><Relationship Id="rId5" Type="http://schemas.openxmlformats.org/officeDocument/2006/relationships/image" Target="../media/image129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sv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43" Type="http://schemas.openxmlformats.org/officeDocument/2006/relationships/image" Target="../media/image167.png"/><Relationship Id="rId48" Type="http://schemas.openxmlformats.org/officeDocument/2006/relationships/image" Target="../media/image172.png"/><Relationship Id="rId56" Type="http://schemas.openxmlformats.org/officeDocument/2006/relationships/image" Target="../media/image180.png"/><Relationship Id="rId8" Type="http://schemas.openxmlformats.org/officeDocument/2006/relationships/image" Target="../media/image132.png"/><Relationship Id="rId51" Type="http://schemas.openxmlformats.org/officeDocument/2006/relationships/image" Target="../media/image175.png"/><Relationship Id="rId3" Type="http://schemas.openxmlformats.org/officeDocument/2006/relationships/image" Target="../media/image127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20" Type="http://schemas.openxmlformats.org/officeDocument/2006/relationships/image" Target="../media/image144.png"/><Relationship Id="rId41" Type="http://schemas.openxmlformats.org/officeDocument/2006/relationships/image" Target="../media/image165.png"/><Relationship Id="rId54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57" Type="http://schemas.openxmlformats.org/officeDocument/2006/relationships/image" Target="../media/image181.png"/><Relationship Id="rId10" Type="http://schemas.openxmlformats.org/officeDocument/2006/relationships/image" Target="../media/image134.png"/><Relationship Id="rId31" Type="http://schemas.openxmlformats.org/officeDocument/2006/relationships/image" Target="../media/image155.png"/><Relationship Id="rId44" Type="http://schemas.openxmlformats.org/officeDocument/2006/relationships/image" Target="../media/image168.svg"/><Relationship Id="rId52" Type="http://schemas.openxmlformats.org/officeDocument/2006/relationships/image" Target="../media/image1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1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sv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9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3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2.camara.leg.br/atividade-legislativa/comissoes/comissoes-mistas/cpcms/historico/blocoseconomicos.html/asean.html" TargetMode="External"/><Relationship Id="rId3" Type="http://schemas.openxmlformats.org/officeDocument/2006/relationships/hyperlink" Target="https://databank.worldbank.org/source/world-development-indicator" TargetMode="External"/><Relationship Id="rId7" Type="http://schemas.openxmlformats.org/officeDocument/2006/relationships/hyperlink" Target="https://repositorio.unesp.br/bitstream/handle/11449/213933/sa_hlr_me_mar.pdf?sequence=3&amp;isAllowed=y" TargetMode="External"/><Relationship Id="rId2" Type="http://schemas.openxmlformats.org/officeDocument/2006/relationships/hyperlink" Target="https://www.gov.br/agricultura/pt-br/assuntos/relacoes-internacionais/negociacoes-comerciais/omc-organizacao-mundial-docomercio/sobre-a-om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riodicos.ufsm.br/interacao/article/view/12713" TargetMode="External"/><Relationship Id="rId5" Type="http://schemas.openxmlformats.org/officeDocument/2006/relationships/hyperlink" Target="https://www.researchgate.net/publication/240539518_The_Competitive_Impact_of_China_on_Southeast_Asia's_Labour_Markets" TargetMode="External"/><Relationship Id="rId4" Type="http://schemas.openxmlformats.org/officeDocument/2006/relationships/hyperlink" Target="https://brasilescola.uol.com.br/geografia/tigres-asiaticos.htm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io.ipea.gov.br/bitstream/11058/8341/1/Radar_n56_com%C3%A9rcio%20internacional.pdf" TargetMode="External"/><Relationship Id="rId2" Type="http://schemas.openxmlformats.org/officeDocument/2006/relationships/hyperlink" Target="https://davidcard.berkeley.edu/papers/mariel-impac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js.cesuca.edu.br/index.php/revistaadministracao/article/view/64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TR's stance on China's WTO compliance different with different  individuals? - CGTN">
            <a:extLst>
              <a:ext uri="{FF2B5EF4-FFF2-40B4-BE49-F238E27FC236}">
                <a16:creationId xmlns:a16="http://schemas.microsoft.com/office/drawing/2014/main" id="{962B989E-C898-2D71-3834-C295B52A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DD01097-6602-B1EA-529C-A8A3E2976069}"/>
              </a:ext>
            </a:extLst>
          </p:cNvPr>
          <p:cNvSpPr txBox="1"/>
          <p:nvPr/>
        </p:nvSpPr>
        <p:spPr>
          <a:xfrm>
            <a:off x="1846053" y="124751"/>
            <a:ext cx="9685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>
                <a:ln w="22225">
                  <a:solidFill>
                    <a:sysClr val="windowText" lastClr="000000"/>
                  </a:solidFill>
                  <a:prstDash val="solid"/>
                </a:ln>
                <a:latin typeface="Britannic Bold" panose="020B0903060703020204" pitchFamily="34" charset="0"/>
                <a:cs typeface="Aldhabi" panose="01000000000000000000" pitchFamily="2" charset="-78"/>
              </a:rPr>
              <a:t>Entrada da China na OMC e a influência no mercado de trabalho dos Tigres Asiáticos</a:t>
            </a:r>
            <a:endParaRPr lang="pt-BR">
              <a:ln>
                <a:solidFill>
                  <a:sysClr val="windowText" lastClr="000000"/>
                </a:solidFill>
              </a:ln>
              <a:latin typeface="Britannic Bold" panose="020B0903060703020204" pitchFamily="34" charset="0"/>
            </a:endParaRPr>
          </a:p>
        </p:txBody>
      </p:sp>
      <p:pic>
        <p:nvPicPr>
          <p:cNvPr id="3076" name="Picture 4" descr="Flag Of China National Flag, PNG, 600x600px, Flag Of China, Area, China,  Drawing, Flag Download Free">
            <a:extLst>
              <a:ext uri="{FF2B5EF4-FFF2-40B4-BE49-F238E27FC236}">
                <a16:creationId xmlns:a16="http://schemas.microsoft.com/office/drawing/2014/main" id="{1C04B20C-D8C9-4689-58C9-1ED8CF7F6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t="26226" r="25334" b="25472"/>
          <a:stretch/>
        </p:blipFill>
        <p:spPr bwMode="auto">
          <a:xfrm rot="21413070">
            <a:off x="6018363" y="3450299"/>
            <a:ext cx="1173075" cy="8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riângulo Retângulo 21">
            <a:extLst>
              <a:ext uri="{FF2B5EF4-FFF2-40B4-BE49-F238E27FC236}">
                <a16:creationId xmlns:a16="http://schemas.microsoft.com/office/drawing/2014/main" id="{14E13DD9-E8C7-F607-A60E-92E6D50DC7BB}"/>
              </a:ext>
            </a:extLst>
          </p:cNvPr>
          <p:cNvSpPr/>
          <p:nvPr/>
        </p:nvSpPr>
        <p:spPr>
          <a:xfrm>
            <a:off x="0" y="1061049"/>
            <a:ext cx="3692106" cy="1250830"/>
          </a:xfrm>
          <a:prstGeom prst="rtTriangle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59CD902-C16C-0822-2AAA-1D9C1BF23AFD}"/>
              </a:ext>
            </a:extLst>
          </p:cNvPr>
          <p:cNvSpPr/>
          <p:nvPr/>
        </p:nvSpPr>
        <p:spPr>
          <a:xfrm rot="753725">
            <a:off x="8066025" y="5279550"/>
            <a:ext cx="885463" cy="6706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B9C67E3-4EBA-3F68-856D-888FFF233E1E}"/>
              </a:ext>
            </a:extLst>
          </p:cNvPr>
          <p:cNvSpPr/>
          <p:nvPr/>
        </p:nvSpPr>
        <p:spPr>
          <a:xfrm rot="753725">
            <a:off x="8270184" y="5362938"/>
            <a:ext cx="885463" cy="6706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4ABF2248-C481-066D-19A2-FCA24EB78CB3}"/>
                  </a:ext>
                </a:extLst>
              </p14:cNvPr>
              <p14:cNvContentPartPr/>
              <p14:nvPr/>
            </p14:nvContentPartPr>
            <p14:xfrm>
              <a:off x="9809833" y="2174636"/>
              <a:ext cx="349920" cy="20844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4ABF2248-C481-066D-19A2-FCA24EB78C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6833" y="2111527"/>
                <a:ext cx="475560" cy="334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4297DA61-5F96-8996-6E23-EA78127E9607}"/>
                  </a:ext>
                </a:extLst>
              </p14:cNvPr>
              <p14:cNvContentPartPr/>
              <p14:nvPr/>
            </p14:nvContentPartPr>
            <p14:xfrm>
              <a:off x="10020433" y="2183636"/>
              <a:ext cx="551520" cy="3002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4297DA61-5F96-8996-6E23-EA78127E96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7433" y="2120711"/>
                <a:ext cx="677160" cy="42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5DF5EF1F-1AA5-BC97-A035-BE829E92C594}"/>
                  </a:ext>
                </a:extLst>
              </p14:cNvPr>
              <p14:cNvContentPartPr/>
              <p14:nvPr/>
            </p14:nvContentPartPr>
            <p14:xfrm>
              <a:off x="10105753" y="2340956"/>
              <a:ext cx="298800" cy="33624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5DF5EF1F-1AA5-BC97-A035-BE829E92C5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42829" y="2277956"/>
                <a:ext cx="424289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5EEEB0FB-A364-AD5B-7940-3A7CD2169643}"/>
                  </a:ext>
                </a:extLst>
              </p14:cNvPr>
              <p14:cNvContentPartPr/>
              <p14:nvPr/>
            </p14:nvContentPartPr>
            <p14:xfrm>
              <a:off x="9812713" y="2282276"/>
              <a:ext cx="195480" cy="3751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5EEEB0FB-A364-AD5B-7940-3A7CD21696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9597" y="2219215"/>
                <a:ext cx="321352" cy="500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88E04FC6-52B4-25FE-74FB-FA7DA73E4B5A}"/>
                  </a:ext>
                </a:extLst>
              </p14:cNvPr>
              <p14:cNvContentPartPr/>
              <p14:nvPr/>
            </p14:nvContentPartPr>
            <p14:xfrm>
              <a:off x="9843673" y="2646596"/>
              <a:ext cx="560160" cy="1537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88E04FC6-52B4-25FE-74FB-FA7DA73E4B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80673" y="2583448"/>
                <a:ext cx="685800" cy="279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CD3FC61A-DDBC-C5BA-E845-B50679E1AF53}"/>
                  </a:ext>
                </a:extLst>
              </p14:cNvPr>
              <p14:cNvContentPartPr/>
              <p14:nvPr/>
            </p14:nvContentPartPr>
            <p14:xfrm>
              <a:off x="10429393" y="2456876"/>
              <a:ext cx="108720" cy="26748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CD3FC61A-DDBC-C5BA-E845-B50679E1AF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66393" y="2393876"/>
                <a:ext cx="2343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52AD46C2-6B08-FEEF-A617-CE9F7A3B4D7A}"/>
                  </a:ext>
                </a:extLst>
              </p14:cNvPr>
              <p14:cNvContentPartPr/>
              <p14:nvPr/>
            </p14:nvContentPartPr>
            <p14:xfrm>
              <a:off x="9737113" y="2699516"/>
              <a:ext cx="686520" cy="16560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52AD46C2-6B08-FEEF-A617-CE9F7A3B4D7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19113" y="2681555"/>
                <a:ext cx="722160" cy="201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86E08581-EB1E-A4CC-A95C-A8FE09CDD879}"/>
                  </a:ext>
                </a:extLst>
              </p14:cNvPr>
              <p14:cNvContentPartPr/>
              <p14:nvPr/>
            </p14:nvContentPartPr>
            <p14:xfrm>
              <a:off x="10421113" y="2871596"/>
              <a:ext cx="17280" cy="2988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86E08581-EB1E-A4CC-A95C-A8FE09CDD87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03113" y="2853376"/>
                <a:ext cx="52920" cy="65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62AF1B03-B81D-09C7-B071-31B172BA6353}"/>
                  </a:ext>
                </a:extLst>
              </p14:cNvPr>
              <p14:cNvContentPartPr/>
              <p14:nvPr/>
            </p14:nvContentPartPr>
            <p14:xfrm>
              <a:off x="9798673" y="2896076"/>
              <a:ext cx="539280" cy="1184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62AF1B03-B81D-09C7-B071-31B172BA635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35715" y="2832884"/>
                <a:ext cx="664836" cy="244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A6D1DAF6-CC9A-11DA-9D85-ABDBB90644B1}"/>
                  </a:ext>
                </a:extLst>
              </p14:cNvPr>
              <p14:cNvContentPartPr/>
              <p14:nvPr/>
            </p14:nvContentPartPr>
            <p14:xfrm>
              <a:off x="10256593" y="3063476"/>
              <a:ext cx="102960" cy="3348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A6D1DAF6-CC9A-11DA-9D85-ABDBB90644B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38656" y="3045476"/>
                <a:ext cx="138476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A522BDB-D521-AD26-BCBE-A97A267AE594}"/>
              </a:ext>
            </a:extLst>
          </p:cNvPr>
          <p:cNvGrpSpPr/>
          <p:nvPr/>
        </p:nvGrpSpPr>
        <p:grpSpPr>
          <a:xfrm>
            <a:off x="9716110" y="2793680"/>
            <a:ext cx="692280" cy="299520"/>
            <a:chOff x="9716110" y="2793680"/>
            <a:chExt cx="6922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6E2AC87F-DC7F-2F49-93F1-3241A8447387}"/>
                    </a:ext>
                  </a:extLst>
                </p14:cNvPr>
                <p14:cNvContentPartPr/>
                <p14:nvPr/>
              </p14:nvContentPartPr>
              <p14:xfrm>
                <a:off x="9893950" y="2997440"/>
                <a:ext cx="399600" cy="957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6E2AC87F-DC7F-2F49-93F1-3241A84473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75950" y="2979507"/>
                  <a:ext cx="435240" cy="13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668F646A-C74B-43BB-C918-0F34264EE732}"/>
                    </a:ext>
                  </a:extLst>
                </p14:cNvPr>
                <p14:cNvContentPartPr/>
                <p14:nvPr/>
              </p14:nvContentPartPr>
              <p14:xfrm>
                <a:off x="10261510" y="2916800"/>
                <a:ext cx="63000" cy="1836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668F646A-C74B-43BB-C918-0F34264EE7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43510" y="2898800"/>
                  <a:ext cx="98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4DB1E5D2-C762-589F-5327-330FB095516C}"/>
                    </a:ext>
                  </a:extLst>
                </p14:cNvPr>
                <p14:cNvContentPartPr/>
                <p14:nvPr/>
              </p14:nvContentPartPr>
              <p14:xfrm>
                <a:off x="9736270" y="2944880"/>
                <a:ext cx="360" cy="36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4DB1E5D2-C762-589F-5327-330FB095516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18270" y="29268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1CE87C52-064D-3C90-CE4D-29DF1338CA13}"/>
                    </a:ext>
                  </a:extLst>
                </p14:cNvPr>
                <p14:cNvContentPartPr/>
                <p14:nvPr/>
              </p14:nvContentPartPr>
              <p14:xfrm>
                <a:off x="9718630" y="2919320"/>
                <a:ext cx="360" cy="3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1CE87C52-064D-3C90-CE4D-29DF1338CA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00630" y="2901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A0496E5C-761E-074B-2222-E1ADCE9E412E}"/>
                    </a:ext>
                  </a:extLst>
                </p14:cNvPr>
                <p14:cNvContentPartPr/>
                <p14:nvPr/>
              </p14:nvContentPartPr>
              <p14:xfrm>
                <a:off x="9716110" y="2942360"/>
                <a:ext cx="108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A0496E5C-761E-074B-2222-E1ADCE9E41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98110" y="2924360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AF287910-6725-D84A-3CBB-4CC3033270BD}"/>
                    </a:ext>
                  </a:extLst>
                </p14:cNvPr>
                <p14:cNvContentPartPr/>
                <p14:nvPr/>
              </p14:nvContentPartPr>
              <p14:xfrm>
                <a:off x="9764350" y="2960000"/>
                <a:ext cx="360" cy="3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AF287910-6725-D84A-3CBB-4CC3033270B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46350" y="29420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15CF8261-8988-BE20-8265-F16323991478}"/>
                    </a:ext>
                  </a:extLst>
                </p14:cNvPr>
                <p14:cNvContentPartPr/>
                <p14:nvPr/>
              </p14:nvContentPartPr>
              <p14:xfrm>
                <a:off x="9749230" y="2832200"/>
                <a:ext cx="360" cy="36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15CF8261-8988-BE20-8265-F163239914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31230" y="28142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BD584055-20BC-B620-2D2D-8EF6E6E5072E}"/>
                    </a:ext>
                  </a:extLst>
                </p14:cNvPr>
                <p14:cNvContentPartPr/>
                <p14:nvPr/>
              </p14:nvContentPartPr>
              <p14:xfrm>
                <a:off x="10408030" y="2975480"/>
                <a:ext cx="360" cy="36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BD584055-20BC-B620-2D2D-8EF6E6E5072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90030" y="2957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2483CA2-B580-A24F-4E78-CC094C96474A}"/>
                    </a:ext>
                  </a:extLst>
                </p14:cNvPr>
                <p14:cNvContentPartPr/>
                <p14:nvPr/>
              </p14:nvContentPartPr>
              <p14:xfrm>
                <a:off x="10408030" y="2960000"/>
                <a:ext cx="360" cy="3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2483CA2-B580-A24F-4E78-CC094C96474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90030" y="29420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2C7E8AFD-6FC8-D522-52B1-9203D31C249A}"/>
                    </a:ext>
                  </a:extLst>
                </p14:cNvPr>
                <p14:cNvContentPartPr/>
                <p14:nvPr/>
              </p14:nvContentPartPr>
              <p14:xfrm>
                <a:off x="9739150" y="2793680"/>
                <a:ext cx="590400" cy="1281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2C7E8AFD-6FC8-D522-52B1-9203D31C24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21150" y="2775680"/>
                  <a:ext cx="626040" cy="16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Características Geográficas dos Tigres Asiáticos 10 Exercícios - Exercícios  Web">
            <a:extLst>
              <a:ext uri="{FF2B5EF4-FFF2-40B4-BE49-F238E27FC236}">
                <a16:creationId xmlns:a16="http://schemas.microsoft.com/office/drawing/2014/main" id="{5F65BE5E-7B5A-AE84-5AB0-CD3221D39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2" b="13339"/>
          <a:stretch/>
        </p:blipFill>
        <p:spPr bwMode="auto">
          <a:xfrm rot="816295">
            <a:off x="8166564" y="5185656"/>
            <a:ext cx="956909" cy="7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cones de planeta terra em SVG, PNG, AI para baixar.">
            <a:extLst>
              <a:ext uri="{FF2B5EF4-FFF2-40B4-BE49-F238E27FC236}">
                <a16:creationId xmlns:a16="http://schemas.microsoft.com/office/drawing/2014/main" id="{CFCC0CF5-2488-C731-CCA4-F92F4C0A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1338">
            <a:off x="9878734" y="2194267"/>
            <a:ext cx="562036" cy="56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4" name="Tinta 53">
                <a:extLst>
                  <a:ext uri="{FF2B5EF4-FFF2-40B4-BE49-F238E27FC236}">
                    <a16:creationId xmlns:a16="http://schemas.microsoft.com/office/drawing/2014/main" id="{A2796370-8347-C199-AF54-E6A2772EE32E}"/>
                  </a:ext>
                </a:extLst>
              </p14:cNvPr>
              <p14:cNvContentPartPr/>
              <p14:nvPr/>
            </p14:nvContentPartPr>
            <p14:xfrm>
              <a:off x="10275757" y="4084738"/>
              <a:ext cx="73800" cy="102960"/>
            </p14:xfrm>
          </p:contentPart>
        </mc:Choice>
        <mc:Fallback xmlns="">
          <p:pic>
            <p:nvPicPr>
              <p:cNvPr id="54" name="Tinta 53">
                <a:extLst>
                  <a:ext uri="{FF2B5EF4-FFF2-40B4-BE49-F238E27FC236}">
                    <a16:creationId xmlns:a16="http://schemas.microsoft.com/office/drawing/2014/main" id="{A2796370-8347-C199-AF54-E6A2772EE32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69667" y="4078597"/>
                <a:ext cx="85981" cy="115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937D9B81-583A-7B52-C068-5AC6D315E0D1}"/>
                  </a:ext>
                </a:extLst>
              </p14:cNvPr>
              <p14:cNvContentPartPr/>
              <p14:nvPr/>
            </p14:nvContentPartPr>
            <p14:xfrm>
              <a:off x="10299625" y="4127375"/>
              <a:ext cx="41400" cy="6300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937D9B81-583A-7B52-C068-5AC6D315E0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93505" y="4121255"/>
                <a:ext cx="536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C00532DE-FE6A-498B-956B-CF6F9A47287C}"/>
                  </a:ext>
                </a:extLst>
              </p14:cNvPr>
              <p14:cNvContentPartPr/>
              <p14:nvPr/>
            </p14:nvContentPartPr>
            <p14:xfrm>
              <a:off x="10560265" y="4637495"/>
              <a:ext cx="61920" cy="132480"/>
            </p14:xfrm>
          </p:contentPart>
        </mc:Choice>
        <mc:Fallback xmlns=""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C00532DE-FE6A-498B-956B-CF6F9A47287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554180" y="4631392"/>
                <a:ext cx="74089" cy="14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2644C3E1-D5C1-635E-F599-C7EB3B155D13}"/>
                  </a:ext>
                </a:extLst>
              </p14:cNvPr>
              <p14:cNvContentPartPr/>
              <p14:nvPr/>
            </p14:nvContentPartPr>
            <p14:xfrm>
              <a:off x="10560265" y="4652975"/>
              <a:ext cx="15840" cy="12708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2644C3E1-D5C1-635E-F599-C7EB3B155D1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54145" y="4646855"/>
                <a:ext cx="280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4EB66B0F-468D-2471-2AE8-51EF0CC9D305}"/>
                  </a:ext>
                </a:extLst>
              </p14:cNvPr>
              <p14:cNvContentPartPr/>
              <p14:nvPr/>
            </p14:nvContentPartPr>
            <p14:xfrm>
              <a:off x="10605265" y="4713095"/>
              <a:ext cx="58680" cy="10584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4EB66B0F-468D-2471-2AE8-51EF0CC9D3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99145" y="4706975"/>
                <a:ext cx="709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64638999-1811-5C44-E18E-3D71D6B01D95}"/>
                  </a:ext>
                </a:extLst>
              </p14:cNvPr>
              <p14:cNvContentPartPr/>
              <p14:nvPr/>
            </p14:nvContentPartPr>
            <p14:xfrm>
              <a:off x="10514545" y="4628135"/>
              <a:ext cx="20880" cy="137520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64638999-1811-5C44-E18E-3D71D6B01D9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508529" y="4622031"/>
                <a:ext cx="32913" cy="149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34" name="Tinta 1033">
                <a:extLst>
                  <a:ext uri="{FF2B5EF4-FFF2-40B4-BE49-F238E27FC236}">
                    <a16:creationId xmlns:a16="http://schemas.microsoft.com/office/drawing/2014/main" id="{B925D416-2337-E96C-9CAF-9ED423112EB9}"/>
                  </a:ext>
                </a:extLst>
              </p14:cNvPr>
              <p14:cNvContentPartPr/>
              <p14:nvPr/>
            </p14:nvContentPartPr>
            <p14:xfrm>
              <a:off x="10424905" y="4566575"/>
              <a:ext cx="225720" cy="192600"/>
            </p14:xfrm>
          </p:contentPart>
        </mc:Choice>
        <mc:Fallback xmlns="">
          <p:pic>
            <p:nvPicPr>
              <p:cNvPr id="1034" name="Tinta 1033">
                <a:extLst>
                  <a:ext uri="{FF2B5EF4-FFF2-40B4-BE49-F238E27FC236}">
                    <a16:creationId xmlns:a16="http://schemas.microsoft.com/office/drawing/2014/main" id="{B925D416-2337-E96C-9CAF-9ED423112EB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418785" y="4560455"/>
                <a:ext cx="2379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37" name="Tinta 1036">
                <a:extLst>
                  <a:ext uri="{FF2B5EF4-FFF2-40B4-BE49-F238E27FC236}">
                    <a16:creationId xmlns:a16="http://schemas.microsoft.com/office/drawing/2014/main" id="{5EE041DF-1B74-3B78-F9E0-C024145782E8}"/>
                  </a:ext>
                </a:extLst>
              </p14:cNvPr>
              <p14:cNvContentPartPr/>
              <p14:nvPr/>
            </p14:nvContentPartPr>
            <p14:xfrm>
              <a:off x="10449745" y="4419903"/>
              <a:ext cx="176400" cy="254160"/>
            </p14:xfrm>
          </p:contentPart>
        </mc:Choice>
        <mc:Fallback xmlns="">
          <p:pic>
            <p:nvPicPr>
              <p:cNvPr id="1037" name="Tinta 1036">
                <a:extLst>
                  <a:ext uri="{FF2B5EF4-FFF2-40B4-BE49-F238E27FC236}">
                    <a16:creationId xmlns:a16="http://schemas.microsoft.com/office/drawing/2014/main" id="{5EE041DF-1B74-3B78-F9E0-C024145782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31745" y="4401903"/>
                <a:ext cx="2120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40" name="Tinta 1039">
                <a:extLst>
                  <a:ext uri="{FF2B5EF4-FFF2-40B4-BE49-F238E27FC236}">
                    <a16:creationId xmlns:a16="http://schemas.microsoft.com/office/drawing/2014/main" id="{9213D7B0-494A-8333-CDFD-0A47D22F460C}"/>
                  </a:ext>
                </a:extLst>
              </p14:cNvPr>
              <p14:cNvContentPartPr/>
              <p14:nvPr/>
            </p14:nvContentPartPr>
            <p14:xfrm>
              <a:off x="10567105" y="4576503"/>
              <a:ext cx="108000" cy="129240"/>
            </p14:xfrm>
          </p:contentPart>
        </mc:Choice>
        <mc:Fallback xmlns="">
          <p:pic>
            <p:nvPicPr>
              <p:cNvPr id="1040" name="Tinta 1039">
                <a:extLst>
                  <a:ext uri="{FF2B5EF4-FFF2-40B4-BE49-F238E27FC236}">
                    <a16:creationId xmlns:a16="http://schemas.microsoft.com/office/drawing/2014/main" id="{9213D7B0-494A-8333-CDFD-0A47D22F460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49045" y="4558503"/>
                <a:ext cx="143759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42" name="Tinta 1041">
                <a:extLst>
                  <a:ext uri="{FF2B5EF4-FFF2-40B4-BE49-F238E27FC236}">
                    <a16:creationId xmlns:a16="http://schemas.microsoft.com/office/drawing/2014/main" id="{255D0F54-7BA2-AE4B-0589-35923CBF006E}"/>
                  </a:ext>
                </a:extLst>
              </p14:cNvPr>
              <p14:cNvContentPartPr/>
              <p14:nvPr/>
            </p14:nvContentPartPr>
            <p14:xfrm>
              <a:off x="10467025" y="4390023"/>
              <a:ext cx="147600" cy="223920"/>
            </p14:xfrm>
          </p:contentPart>
        </mc:Choice>
        <mc:Fallback xmlns="">
          <p:pic>
            <p:nvPicPr>
              <p:cNvPr id="1042" name="Tinta 1041">
                <a:extLst>
                  <a:ext uri="{FF2B5EF4-FFF2-40B4-BE49-F238E27FC236}">
                    <a16:creationId xmlns:a16="http://schemas.microsoft.com/office/drawing/2014/main" id="{255D0F54-7BA2-AE4B-0589-35923CBF006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449069" y="4372023"/>
                <a:ext cx="183153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49" name="Tinta 1048">
                <a:extLst>
                  <a:ext uri="{FF2B5EF4-FFF2-40B4-BE49-F238E27FC236}">
                    <a16:creationId xmlns:a16="http://schemas.microsoft.com/office/drawing/2014/main" id="{1BE02364-5A6D-1580-75C2-ACD10D3A908B}"/>
                  </a:ext>
                </a:extLst>
              </p14:cNvPr>
              <p14:cNvContentPartPr/>
              <p14:nvPr/>
            </p14:nvContentPartPr>
            <p14:xfrm>
              <a:off x="10721545" y="4775943"/>
              <a:ext cx="94320" cy="239760"/>
            </p14:xfrm>
          </p:contentPart>
        </mc:Choice>
        <mc:Fallback xmlns="">
          <p:pic>
            <p:nvPicPr>
              <p:cNvPr id="1049" name="Tinta 1048">
                <a:extLst>
                  <a:ext uri="{FF2B5EF4-FFF2-40B4-BE49-F238E27FC236}">
                    <a16:creationId xmlns:a16="http://schemas.microsoft.com/office/drawing/2014/main" id="{1BE02364-5A6D-1580-75C2-ACD10D3A90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703545" y="4757970"/>
                <a:ext cx="129960" cy="275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1" name="Tinta 1050">
                <a:extLst>
                  <a:ext uri="{FF2B5EF4-FFF2-40B4-BE49-F238E27FC236}">
                    <a16:creationId xmlns:a16="http://schemas.microsoft.com/office/drawing/2014/main" id="{39360813-C219-1D2E-F524-916DA8FE40AF}"/>
                  </a:ext>
                </a:extLst>
              </p14:cNvPr>
              <p14:cNvContentPartPr/>
              <p14:nvPr/>
            </p14:nvContentPartPr>
            <p14:xfrm>
              <a:off x="10326265" y="5008863"/>
              <a:ext cx="392400" cy="97200"/>
            </p14:xfrm>
          </p:contentPart>
        </mc:Choice>
        <mc:Fallback xmlns="">
          <p:pic>
            <p:nvPicPr>
              <p:cNvPr id="1051" name="Tinta 1050">
                <a:extLst>
                  <a:ext uri="{FF2B5EF4-FFF2-40B4-BE49-F238E27FC236}">
                    <a16:creationId xmlns:a16="http://schemas.microsoft.com/office/drawing/2014/main" id="{39360813-C219-1D2E-F524-916DA8FE40A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08265" y="4990863"/>
                <a:ext cx="428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54" name="Tinta 1053">
                <a:extLst>
                  <a:ext uri="{FF2B5EF4-FFF2-40B4-BE49-F238E27FC236}">
                    <a16:creationId xmlns:a16="http://schemas.microsoft.com/office/drawing/2014/main" id="{8586F48C-2B6F-A494-36FD-1AD5E8C63CE5}"/>
                  </a:ext>
                </a:extLst>
              </p14:cNvPr>
              <p14:cNvContentPartPr/>
              <p14:nvPr/>
            </p14:nvContentPartPr>
            <p14:xfrm>
              <a:off x="10251385" y="4774003"/>
              <a:ext cx="536040" cy="302400"/>
            </p14:xfrm>
          </p:contentPart>
        </mc:Choice>
        <mc:Fallback xmlns="">
          <p:pic>
            <p:nvPicPr>
              <p:cNvPr id="1054" name="Tinta 1053">
                <a:extLst>
                  <a:ext uri="{FF2B5EF4-FFF2-40B4-BE49-F238E27FC236}">
                    <a16:creationId xmlns:a16="http://schemas.microsoft.com/office/drawing/2014/main" id="{8586F48C-2B6F-A494-36FD-1AD5E8C63CE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233385" y="4756003"/>
                <a:ext cx="5716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57" name="Tinta 1056">
                <a:extLst>
                  <a:ext uri="{FF2B5EF4-FFF2-40B4-BE49-F238E27FC236}">
                    <a16:creationId xmlns:a16="http://schemas.microsoft.com/office/drawing/2014/main" id="{0B51C58B-1B9D-44D7-307B-E6CDA4889E72}"/>
                  </a:ext>
                </a:extLst>
              </p14:cNvPr>
              <p14:cNvContentPartPr/>
              <p14:nvPr/>
            </p14:nvContentPartPr>
            <p14:xfrm>
              <a:off x="10291043" y="4190887"/>
              <a:ext cx="174240" cy="390960"/>
            </p14:xfrm>
          </p:contentPart>
        </mc:Choice>
        <mc:Fallback xmlns="">
          <p:pic>
            <p:nvPicPr>
              <p:cNvPr id="1057" name="Tinta 1056">
                <a:extLst>
                  <a:ext uri="{FF2B5EF4-FFF2-40B4-BE49-F238E27FC236}">
                    <a16:creationId xmlns:a16="http://schemas.microsoft.com/office/drawing/2014/main" id="{0B51C58B-1B9D-44D7-307B-E6CDA4889E7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273006" y="4172887"/>
                <a:ext cx="209954" cy="4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6" name="Agrupar 1065">
            <a:extLst>
              <a:ext uri="{FF2B5EF4-FFF2-40B4-BE49-F238E27FC236}">
                <a16:creationId xmlns:a16="http://schemas.microsoft.com/office/drawing/2014/main" id="{81F5695A-A827-E973-4E45-6FABE2DD897F}"/>
              </a:ext>
            </a:extLst>
          </p:cNvPr>
          <p:cNvGrpSpPr/>
          <p:nvPr/>
        </p:nvGrpSpPr>
        <p:grpSpPr>
          <a:xfrm>
            <a:off x="10224443" y="4196647"/>
            <a:ext cx="123480" cy="192240"/>
            <a:chOff x="10224443" y="4196647"/>
            <a:chExt cx="12348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60" name="Tinta 1059">
                  <a:extLst>
                    <a:ext uri="{FF2B5EF4-FFF2-40B4-BE49-F238E27FC236}">
                      <a16:creationId xmlns:a16="http://schemas.microsoft.com/office/drawing/2014/main" id="{D573F608-1B8B-C00E-D977-8FAF19F27F0B}"/>
                    </a:ext>
                  </a:extLst>
                </p14:cNvPr>
                <p14:cNvContentPartPr/>
                <p14:nvPr/>
              </p14:nvContentPartPr>
              <p14:xfrm>
                <a:off x="10347563" y="4369807"/>
                <a:ext cx="360" cy="360"/>
              </p14:xfrm>
            </p:contentPart>
          </mc:Choice>
          <mc:Fallback xmlns="">
            <p:pic>
              <p:nvPicPr>
                <p:cNvPr id="1060" name="Tinta 1059">
                  <a:extLst>
                    <a:ext uri="{FF2B5EF4-FFF2-40B4-BE49-F238E27FC236}">
                      <a16:creationId xmlns:a16="http://schemas.microsoft.com/office/drawing/2014/main" id="{D573F608-1B8B-C00E-D977-8FAF19F27F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29563" y="435180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61" name="Tinta 1060">
                  <a:extLst>
                    <a:ext uri="{FF2B5EF4-FFF2-40B4-BE49-F238E27FC236}">
                      <a16:creationId xmlns:a16="http://schemas.microsoft.com/office/drawing/2014/main" id="{B018CFCF-36CF-A87F-F5FB-0B06FDE8026B}"/>
                    </a:ext>
                  </a:extLst>
                </p14:cNvPr>
                <p14:cNvContentPartPr/>
                <p14:nvPr/>
              </p14:nvContentPartPr>
              <p14:xfrm>
                <a:off x="10345763" y="4386367"/>
                <a:ext cx="360" cy="720"/>
              </p14:xfrm>
            </p:contentPart>
          </mc:Choice>
          <mc:Fallback xmlns="">
            <p:pic>
              <p:nvPicPr>
                <p:cNvPr id="1061" name="Tinta 1060">
                  <a:extLst>
                    <a:ext uri="{FF2B5EF4-FFF2-40B4-BE49-F238E27FC236}">
                      <a16:creationId xmlns:a16="http://schemas.microsoft.com/office/drawing/2014/main" id="{B018CFCF-36CF-A87F-F5FB-0B06FDE802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27763" y="4368367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62" name="Tinta 1061">
                  <a:extLst>
                    <a:ext uri="{FF2B5EF4-FFF2-40B4-BE49-F238E27FC236}">
                      <a16:creationId xmlns:a16="http://schemas.microsoft.com/office/drawing/2014/main" id="{14341D5B-4085-67A4-E1FC-AC6A973F03DC}"/>
                    </a:ext>
                  </a:extLst>
                </p14:cNvPr>
                <p14:cNvContentPartPr/>
                <p14:nvPr/>
              </p14:nvContentPartPr>
              <p14:xfrm>
                <a:off x="10345763" y="4388527"/>
                <a:ext cx="360" cy="360"/>
              </p14:xfrm>
            </p:contentPart>
          </mc:Choice>
          <mc:Fallback xmlns="">
            <p:pic>
              <p:nvPicPr>
                <p:cNvPr id="1062" name="Tinta 1061">
                  <a:extLst>
                    <a:ext uri="{FF2B5EF4-FFF2-40B4-BE49-F238E27FC236}">
                      <a16:creationId xmlns:a16="http://schemas.microsoft.com/office/drawing/2014/main" id="{14341D5B-4085-67A4-E1FC-AC6A973F03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27763" y="43705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65" name="Tinta 1064">
                  <a:extLst>
                    <a:ext uri="{FF2B5EF4-FFF2-40B4-BE49-F238E27FC236}">
                      <a16:creationId xmlns:a16="http://schemas.microsoft.com/office/drawing/2014/main" id="{F6B1161F-CCDB-A129-90DE-F25F489E78B2}"/>
                    </a:ext>
                  </a:extLst>
                </p14:cNvPr>
                <p14:cNvContentPartPr/>
                <p14:nvPr/>
              </p14:nvContentPartPr>
              <p14:xfrm>
                <a:off x="10224443" y="4196647"/>
                <a:ext cx="99000" cy="131760"/>
              </p14:xfrm>
            </p:contentPart>
          </mc:Choice>
          <mc:Fallback xmlns="">
            <p:pic>
              <p:nvPicPr>
                <p:cNvPr id="1065" name="Tinta 1064">
                  <a:extLst>
                    <a:ext uri="{FF2B5EF4-FFF2-40B4-BE49-F238E27FC236}">
                      <a16:creationId xmlns:a16="http://schemas.microsoft.com/office/drawing/2014/main" id="{F6B1161F-CCDB-A129-90DE-F25F489E78B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15443" y="4187647"/>
                  <a:ext cx="11664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67" name="Tinta 1066">
                <a:extLst>
                  <a:ext uri="{FF2B5EF4-FFF2-40B4-BE49-F238E27FC236}">
                    <a16:creationId xmlns:a16="http://schemas.microsoft.com/office/drawing/2014/main" id="{8C94D50E-8894-5A04-C121-958736C3E11D}"/>
                  </a:ext>
                </a:extLst>
              </p14:cNvPr>
              <p14:cNvContentPartPr/>
              <p14:nvPr/>
            </p14:nvContentPartPr>
            <p14:xfrm>
              <a:off x="9746003" y="4336327"/>
              <a:ext cx="8640" cy="21240"/>
            </p14:xfrm>
          </p:contentPart>
        </mc:Choice>
        <mc:Fallback xmlns="">
          <p:pic>
            <p:nvPicPr>
              <p:cNvPr id="1067" name="Tinta 1066">
                <a:extLst>
                  <a:ext uri="{FF2B5EF4-FFF2-40B4-BE49-F238E27FC236}">
                    <a16:creationId xmlns:a16="http://schemas.microsoft.com/office/drawing/2014/main" id="{8C94D50E-8894-5A04-C121-958736C3E11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741683" y="4332007"/>
                <a:ext cx="172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68" name="Tinta 1067">
                <a:extLst>
                  <a:ext uri="{FF2B5EF4-FFF2-40B4-BE49-F238E27FC236}">
                    <a16:creationId xmlns:a16="http://schemas.microsoft.com/office/drawing/2014/main" id="{0C1B9606-C9C4-EA0D-908B-8D25D1BEE626}"/>
                  </a:ext>
                </a:extLst>
              </p14:cNvPr>
              <p14:cNvContentPartPr/>
              <p14:nvPr/>
            </p14:nvContentPartPr>
            <p14:xfrm>
              <a:off x="9743985" y="4341345"/>
              <a:ext cx="55080" cy="211680"/>
            </p14:xfrm>
          </p:contentPart>
        </mc:Choice>
        <mc:Fallback xmlns="">
          <p:pic>
            <p:nvPicPr>
              <p:cNvPr id="1068" name="Tinta 1067">
                <a:extLst>
                  <a:ext uri="{FF2B5EF4-FFF2-40B4-BE49-F238E27FC236}">
                    <a16:creationId xmlns:a16="http://schemas.microsoft.com/office/drawing/2014/main" id="{0C1B9606-C9C4-EA0D-908B-8D25D1BEE62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739665" y="4337025"/>
                <a:ext cx="637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69" name="Tinta 1068">
                <a:extLst>
                  <a:ext uri="{FF2B5EF4-FFF2-40B4-BE49-F238E27FC236}">
                    <a16:creationId xmlns:a16="http://schemas.microsoft.com/office/drawing/2014/main" id="{42394ADB-2F95-BDAC-BADA-E3D58BE12C6C}"/>
                  </a:ext>
                </a:extLst>
              </p14:cNvPr>
              <p14:cNvContentPartPr/>
              <p14:nvPr/>
            </p14:nvContentPartPr>
            <p14:xfrm>
              <a:off x="9785745" y="4500465"/>
              <a:ext cx="92880" cy="43920"/>
            </p14:xfrm>
          </p:contentPart>
        </mc:Choice>
        <mc:Fallback xmlns="">
          <p:pic>
            <p:nvPicPr>
              <p:cNvPr id="1069" name="Tinta 1068">
                <a:extLst>
                  <a:ext uri="{FF2B5EF4-FFF2-40B4-BE49-F238E27FC236}">
                    <a16:creationId xmlns:a16="http://schemas.microsoft.com/office/drawing/2014/main" id="{42394ADB-2F95-BDAC-BADA-E3D58BE12C6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781425" y="4496180"/>
                <a:ext cx="101520" cy="52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76" name="Tinta 1075">
                <a:extLst>
                  <a:ext uri="{FF2B5EF4-FFF2-40B4-BE49-F238E27FC236}">
                    <a16:creationId xmlns:a16="http://schemas.microsoft.com/office/drawing/2014/main" id="{CFF04D8C-6964-3579-1E3D-EE0A12102233}"/>
                  </a:ext>
                </a:extLst>
              </p14:cNvPr>
              <p14:cNvContentPartPr/>
              <p14:nvPr/>
            </p14:nvContentPartPr>
            <p14:xfrm>
              <a:off x="9772425" y="4526025"/>
              <a:ext cx="237960" cy="319680"/>
            </p14:xfrm>
          </p:contentPart>
        </mc:Choice>
        <mc:Fallback xmlns="">
          <p:pic>
            <p:nvPicPr>
              <p:cNvPr id="1076" name="Tinta 1075">
                <a:extLst>
                  <a:ext uri="{FF2B5EF4-FFF2-40B4-BE49-F238E27FC236}">
                    <a16:creationId xmlns:a16="http://schemas.microsoft.com/office/drawing/2014/main" id="{CFF04D8C-6964-3579-1E3D-EE0A1210223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754398" y="4508025"/>
                <a:ext cx="273654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79" name="Tinta 1078">
                <a:extLst>
                  <a:ext uri="{FF2B5EF4-FFF2-40B4-BE49-F238E27FC236}">
                    <a16:creationId xmlns:a16="http://schemas.microsoft.com/office/drawing/2014/main" id="{228FD56A-081A-EE82-6B07-B77242546F27}"/>
                  </a:ext>
                </a:extLst>
              </p14:cNvPr>
              <p14:cNvContentPartPr/>
              <p14:nvPr/>
            </p14:nvContentPartPr>
            <p14:xfrm>
              <a:off x="9829665" y="4549065"/>
              <a:ext cx="83880" cy="260640"/>
            </p14:xfrm>
          </p:contentPart>
        </mc:Choice>
        <mc:Fallback xmlns="">
          <p:pic>
            <p:nvPicPr>
              <p:cNvPr id="1079" name="Tinta 1078">
                <a:extLst>
                  <a:ext uri="{FF2B5EF4-FFF2-40B4-BE49-F238E27FC236}">
                    <a16:creationId xmlns:a16="http://schemas.microsoft.com/office/drawing/2014/main" id="{228FD56A-081A-EE82-6B07-B77242546F2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811587" y="4531090"/>
                <a:ext cx="119674" cy="296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80" name="Tinta 1079">
                <a:extLst>
                  <a:ext uri="{FF2B5EF4-FFF2-40B4-BE49-F238E27FC236}">
                    <a16:creationId xmlns:a16="http://schemas.microsoft.com/office/drawing/2014/main" id="{761A91ED-4D51-2272-31E1-49D2899B3A3D}"/>
                  </a:ext>
                </a:extLst>
              </p14:cNvPr>
              <p14:cNvContentPartPr/>
              <p14:nvPr/>
            </p14:nvContentPartPr>
            <p14:xfrm>
              <a:off x="9915345" y="4788825"/>
              <a:ext cx="19800" cy="19800"/>
            </p14:xfrm>
          </p:contentPart>
        </mc:Choice>
        <mc:Fallback xmlns="">
          <p:pic>
            <p:nvPicPr>
              <p:cNvPr id="1080" name="Tinta 1079">
                <a:extLst>
                  <a:ext uri="{FF2B5EF4-FFF2-40B4-BE49-F238E27FC236}">
                    <a16:creationId xmlns:a16="http://schemas.microsoft.com/office/drawing/2014/main" id="{761A91ED-4D51-2272-31E1-49D2899B3A3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897345" y="4770825"/>
                <a:ext cx="55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84" name="Tinta 1083">
                <a:extLst>
                  <a:ext uri="{FF2B5EF4-FFF2-40B4-BE49-F238E27FC236}">
                    <a16:creationId xmlns:a16="http://schemas.microsoft.com/office/drawing/2014/main" id="{808798FD-3BF3-0252-9995-169A4B000517}"/>
                  </a:ext>
                </a:extLst>
              </p14:cNvPr>
              <p14:cNvContentPartPr/>
              <p14:nvPr/>
            </p14:nvContentPartPr>
            <p14:xfrm>
              <a:off x="10006065" y="4604145"/>
              <a:ext cx="406800" cy="304560"/>
            </p14:xfrm>
          </p:contentPart>
        </mc:Choice>
        <mc:Fallback xmlns="">
          <p:pic>
            <p:nvPicPr>
              <p:cNvPr id="1084" name="Tinta 1083">
                <a:extLst>
                  <a:ext uri="{FF2B5EF4-FFF2-40B4-BE49-F238E27FC236}">
                    <a16:creationId xmlns:a16="http://schemas.microsoft.com/office/drawing/2014/main" id="{808798FD-3BF3-0252-9995-169A4B00051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988065" y="4586145"/>
                <a:ext cx="4424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87" name="Tinta 1086">
                <a:extLst>
                  <a:ext uri="{FF2B5EF4-FFF2-40B4-BE49-F238E27FC236}">
                    <a16:creationId xmlns:a16="http://schemas.microsoft.com/office/drawing/2014/main" id="{316BFA52-C9AE-83BE-B1BB-FCDB8E6A6015}"/>
                  </a:ext>
                </a:extLst>
              </p14:cNvPr>
              <p14:cNvContentPartPr/>
              <p14:nvPr/>
            </p14:nvContentPartPr>
            <p14:xfrm>
              <a:off x="10023345" y="4560585"/>
              <a:ext cx="284760" cy="201600"/>
            </p14:xfrm>
          </p:contentPart>
        </mc:Choice>
        <mc:Fallback xmlns="">
          <p:pic>
            <p:nvPicPr>
              <p:cNvPr id="1087" name="Tinta 1086">
                <a:extLst>
                  <a:ext uri="{FF2B5EF4-FFF2-40B4-BE49-F238E27FC236}">
                    <a16:creationId xmlns:a16="http://schemas.microsoft.com/office/drawing/2014/main" id="{316BFA52-C9AE-83BE-B1BB-FCDB8E6A601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005345" y="4542585"/>
                <a:ext cx="32040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7" name="Agrupar 3076">
            <a:extLst>
              <a:ext uri="{FF2B5EF4-FFF2-40B4-BE49-F238E27FC236}">
                <a16:creationId xmlns:a16="http://schemas.microsoft.com/office/drawing/2014/main" id="{C40F61AC-94E8-B2C6-89B6-548325587D92}"/>
              </a:ext>
            </a:extLst>
          </p:cNvPr>
          <p:cNvGrpSpPr/>
          <p:nvPr/>
        </p:nvGrpSpPr>
        <p:grpSpPr>
          <a:xfrm>
            <a:off x="10041705" y="4583135"/>
            <a:ext cx="689560" cy="283090"/>
            <a:chOff x="10041705" y="4583135"/>
            <a:chExt cx="689560" cy="2830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24" name="Tinta 1023">
                  <a:extLst>
                    <a:ext uri="{FF2B5EF4-FFF2-40B4-BE49-F238E27FC236}">
                      <a16:creationId xmlns:a16="http://schemas.microsoft.com/office/drawing/2014/main" id="{30E368FD-124B-A00C-6941-A68B9EBCDB65}"/>
                    </a:ext>
                  </a:extLst>
                </p14:cNvPr>
                <p14:cNvContentPartPr/>
                <p14:nvPr/>
              </p14:nvContentPartPr>
              <p14:xfrm>
                <a:off x="10406185" y="4583135"/>
                <a:ext cx="129600" cy="185040"/>
              </p14:xfrm>
            </p:contentPart>
          </mc:Choice>
          <mc:Fallback xmlns="">
            <p:pic>
              <p:nvPicPr>
                <p:cNvPr id="1024" name="Tinta 1023">
                  <a:extLst>
                    <a:ext uri="{FF2B5EF4-FFF2-40B4-BE49-F238E27FC236}">
                      <a16:creationId xmlns:a16="http://schemas.microsoft.com/office/drawing/2014/main" id="{30E368FD-124B-A00C-6941-A68B9EBCDB6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00065" y="4577015"/>
                  <a:ext cx="141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25" name="Tinta 1024">
                  <a:extLst>
                    <a:ext uri="{FF2B5EF4-FFF2-40B4-BE49-F238E27FC236}">
                      <a16:creationId xmlns:a16="http://schemas.microsoft.com/office/drawing/2014/main" id="{CF371AB3-384F-A704-CC2B-2AB56C18FE68}"/>
                    </a:ext>
                  </a:extLst>
                </p14:cNvPr>
                <p14:cNvContentPartPr/>
                <p14:nvPr/>
              </p14:nvContentPartPr>
              <p14:xfrm>
                <a:off x="10445065" y="4646135"/>
                <a:ext cx="22320" cy="33120"/>
              </p14:xfrm>
            </p:contentPart>
          </mc:Choice>
          <mc:Fallback xmlns="">
            <p:pic>
              <p:nvPicPr>
                <p:cNvPr id="1025" name="Tinta 1024">
                  <a:extLst>
                    <a:ext uri="{FF2B5EF4-FFF2-40B4-BE49-F238E27FC236}">
                      <a16:creationId xmlns:a16="http://schemas.microsoft.com/office/drawing/2014/main" id="{CF371AB3-384F-A704-CC2B-2AB56C18FE6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38945" y="4640081"/>
                  <a:ext cx="34560" cy="45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5" name="Tinta 1044">
                  <a:extLst>
                    <a:ext uri="{FF2B5EF4-FFF2-40B4-BE49-F238E27FC236}">
                      <a16:creationId xmlns:a16="http://schemas.microsoft.com/office/drawing/2014/main" id="{05DB755D-2042-0930-1729-A70CF4C06321}"/>
                    </a:ext>
                  </a:extLst>
                </p14:cNvPr>
                <p14:cNvContentPartPr/>
                <p14:nvPr/>
              </p14:nvContentPartPr>
              <p14:xfrm>
                <a:off x="10672585" y="4716183"/>
                <a:ext cx="56160" cy="137520"/>
              </p14:xfrm>
            </p:contentPart>
          </mc:Choice>
          <mc:Fallback xmlns="">
            <p:pic>
              <p:nvPicPr>
                <p:cNvPr id="1045" name="Tinta 1044">
                  <a:extLst>
                    <a:ext uri="{FF2B5EF4-FFF2-40B4-BE49-F238E27FC236}">
                      <a16:creationId xmlns:a16="http://schemas.microsoft.com/office/drawing/2014/main" id="{05DB755D-2042-0930-1729-A70CF4C0632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654469" y="4698183"/>
                  <a:ext cx="9203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6" name="Tinta 1045">
                  <a:extLst>
                    <a:ext uri="{FF2B5EF4-FFF2-40B4-BE49-F238E27FC236}">
                      <a16:creationId xmlns:a16="http://schemas.microsoft.com/office/drawing/2014/main" id="{F3A74591-5C18-526D-C4DF-3D8D8B583D58}"/>
                    </a:ext>
                  </a:extLst>
                </p14:cNvPr>
                <p14:cNvContentPartPr/>
                <p14:nvPr/>
              </p14:nvContentPartPr>
              <p14:xfrm>
                <a:off x="10730905" y="4855143"/>
                <a:ext cx="360" cy="360"/>
              </p14:xfrm>
            </p:contentPart>
          </mc:Choice>
          <mc:Fallback xmlns="">
            <p:pic>
              <p:nvPicPr>
                <p:cNvPr id="1046" name="Tinta 1045">
                  <a:extLst>
                    <a:ext uri="{FF2B5EF4-FFF2-40B4-BE49-F238E27FC236}">
                      <a16:creationId xmlns:a16="http://schemas.microsoft.com/office/drawing/2014/main" id="{F3A74591-5C18-526D-C4DF-3D8D8B583D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12905" y="483714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75" name="Tinta 3074">
                  <a:extLst>
                    <a:ext uri="{FF2B5EF4-FFF2-40B4-BE49-F238E27FC236}">
                      <a16:creationId xmlns:a16="http://schemas.microsoft.com/office/drawing/2014/main" id="{BB958092-4295-55CC-CC30-63CD76DF0410}"/>
                    </a:ext>
                  </a:extLst>
                </p14:cNvPr>
                <p14:cNvContentPartPr/>
                <p14:nvPr/>
              </p14:nvContentPartPr>
              <p14:xfrm>
                <a:off x="10041705" y="4598745"/>
                <a:ext cx="351000" cy="267480"/>
              </p14:xfrm>
            </p:contentPart>
          </mc:Choice>
          <mc:Fallback xmlns="">
            <p:pic>
              <p:nvPicPr>
                <p:cNvPr id="3075" name="Tinta 3074">
                  <a:extLst>
                    <a:ext uri="{FF2B5EF4-FFF2-40B4-BE49-F238E27FC236}">
                      <a16:creationId xmlns:a16="http://schemas.microsoft.com/office/drawing/2014/main" id="{BB958092-4295-55CC-CC30-63CD76DF04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23705" y="4580745"/>
                  <a:ext cx="38664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086" name="Tinta 3085">
                <a:extLst>
                  <a:ext uri="{FF2B5EF4-FFF2-40B4-BE49-F238E27FC236}">
                    <a16:creationId xmlns:a16="http://schemas.microsoft.com/office/drawing/2014/main" id="{7422E4D2-274A-3674-5F84-F85A307F7103}"/>
                  </a:ext>
                </a:extLst>
              </p14:cNvPr>
              <p14:cNvContentPartPr/>
              <p14:nvPr/>
            </p14:nvContentPartPr>
            <p14:xfrm>
              <a:off x="9178845" y="4278465"/>
              <a:ext cx="284040" cy="102600"/>
            </p14:xfrm>
          </p:contentPart>
        </mc:Choice>
        <mc:Fallback xmlns="">
          <p:pic>
            <p:nvPicPr>
              <p:cNvPr id="3086" name="Tinta 3085">
                <a:extLst>
                  <a:ext uri="{FF2B5EF4-FFF2-40B4-BE49-F238E27FC236}">
                    <a16:creationId xmlns:a16="http://schemas.microsoft.com/office/drawing/2014/main" id="{7422E4D2-274A-3674-5F84-F85A307F710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60845" y="4260402"/>
                <a:ext cx="319680" cy="13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087" name="Tinta 3086">
                <a:extLst>
                  <a:ext uri="{FF2B5EF4-FFF2-40B4-BE49-F238E27FC236}">
                    <a16:creationId xmlns:a16="http://schemas.microsoft.com/office/drawing/2014/main" id="{800EC93A-1A3E-8394-9A1D-E81B1F8EFD94}"/>
                  </a:ext>
                </a:extLst>
              </p14:cNvPr>
              <p14:cNvContentPartPr/>
              <p14:nvPr/>
            </p14:nvContentPartPr>
            <p14:xfrm>
              <a:off x="9157965" y="4271985"/>
              <a:ext cx="266760" cy="96120"/>
            </p14:xfrm>
          </p:contentPart>
        </mc:Choice>
        <mc:Fallback xmlns="">
          <p:pic>
            <p:nvPicPr>
              <p:cNvPr id="3087" name="Tinta 3086">
                <a:extLst>
                  <a:ext uri="{FF2B5EF4-FFF2-40B4-BE49-F238E27FC236}">
                    <a16:creationId xmlns:a16="http://schemas.microsoft.com/office/drawing/2014/main" id="{800EC93A-1A3E-8394-9A1D-E81B1F8EFD9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139989" y="4253985"/>
                <a:ext cx="302352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094" name="Tinta 3093">
                <a:extLst>
                  <a:ext uri="{FF2B5EF4-FFF2-40B4-BE49-F238E27FC236}">
                    <a16:creationId xmlns:a16="http://schemas.microsoft.com/office/drawing/2014/main" id="{96CE2B8A-AEF1-AC43-0196-AAC0EBE6D8EA}"/>
                  </a:ext>
                </a:extLst>
              </p14:cNvPr>
              <p14:cNvContentPartPr/>
              <p14:nvPr/>
            </p14:nvContentPartPr>
            <p14:xfrm>
              <a:off x="9098205" y="4339305"/>
              <a:ext cx="20520" cy="58320"/>
            </p14:xfrm>
          </p:contentPart>
        </mc:Choice>
        <mc:Fallback xmlns="">
          <p:pic>
            <p:nvPicPr>
              <p:cNvPr id="3094" name="Tinta 3093">
                <a:extLst>
                  <a:ext uri="{FF2B5EF4-FFF2-40B4-BE49-F238E27FC236}">
                    <a16:creationId xmlns:a16="http://schemas.microsoft.com/office/drawing/2014/main" id="{96CE2B8A-AEF1-AC43-0196-AAC0EBE6D8E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92085" y="4333185"/>
                <a:ext cx="3276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8" name="Agrupar 3097">
            <a:extLst>
              <a:ext uri="{FF2B5EF4-FFF2-40B4-BE49-F238E27FC236}">
                <a16:creationId xmlns:a16="http://schemas.microsoft.com/office/drawing/2014/main" id="{1D453B04-EFF7-EF91-BF65-0A9C5405AC60}"/>
              </a:ext>
            </a:extLst>
          </p:cNvPr>
          <p:cNvGrpSpPr/>
          <p:nvPr/>
        </p:nvGrpSpPr>
        <p:grpSpPr>
          <a:xfrm>
            <a:off x="8747205" y="4171905"/>
            <a:ext cx="983880" cy="507240"/>
            <a:chOff x="8747205" y="4171905"/>
            <a:chExt cx="98388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081" name="Tinta 3080">
                  <a:extLst>
                    <a:ext uri="{FF2B5EF4-FFF2-40B4-BE49-F238E27FC236}">
                      <a16:creationId xmlns:a16="http://schemas.microsoft.com/office/drawing/2014/main" id="{2DE82DC7-3067-B191-1545-3E42E0786D48}"/>
                    </a:ext>
                  </a:extLst>
                </p14:cNvPr>
                <p14:cNvContentPartPr/>
                <p14:nvPr/>
              </p14:nvContentPartPr>
              <p14:xfrm>
                <a:off x="9133485" y="4171905"/>
                <a:ext cx="597600" cy="123480"/>
              </p14:xfrm>
            </p:contentPart>
          </mc:Choice>
          <mc:Fallback xmlns="">
            <p:pic>
              <p:nvPicPr>
                <p:cNvPr id="3081" name="Tinta 3080">
                  <a:extLst>
                    <a:ext uri="{FF2B5EF4-FFF2-40B4-BE49-F238E27FC236}">
                      <a16:creationId xmlns:a16="http://schemas.microsoft.com/office/drawing/2014/main" id="{2DE82DC7-3067-B191-1545-3E42E0786D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15485" y="4153905"/>
                  <a:ext cx="633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082" name="Tinta 3081">
                  <a:extLst>
                    <a:ext uri="{FF2B5EF4-FFF2-40B4-BE49-F238E27FC236}">
                      <a16:creationId xmlns:a16="http://schemas.microsoft.com/office/drawing/2014/main" id="{B002E115-DC9D-D87D-3D62-1CDD8C3E9047}"/>
                    </a:ext>
                  </a:extLst>
                </p14:cNvPr>
                <p14:cNvContentPartPr/>
                <p14:nvPr/>
              </p14:nvContentPartPr>
              <p14:xfrm>
                <a:off x="9152925" y="4300785"/>
                <a:ext cx="2520" cy="1080"/>
              </p14:xfrm>
            </p:contentPart>
          </mc:Choice>
          <mc:Fallback xmlns="">
            <p:pic>
              <p:nvPicPr>
                <p:cNvPr id="3082" name="Tinta 3081">
                  <a:extLst>
                    <a:ext uri="{FF2B5EF4-FFF2-40B4-BE49-F238E27FC236}">
                      <a16:creationId xmlns:a16="http://schemas.microsoft.com/office/drawing/2014/main" id="{B002E115-DC9D-D87D-3D62-1CDD8C3E90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34925" y="4282785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091" name="Tinta 3090">
                  <a:extLst>
                    <a:ext uri="{FF2B5EF4-FFF2-40B4-BE49-F238E27FC236}">
                      <a16:creationId xmlns:a16="http://schemas.microsoft.com/office/drawing/2014/main" id="{090821DD-AF19-FE2E-DB3B-F201321E4D55}"/>
                    </a:ext>
                  </a:extLst>
                </p14:cNvPr>
                <p14:cNvContentPartPr/>
                <p14:nvPr/>
              </p14:nvContentPartPr>
              <p14:xfrm>
                <a:off x="8747205" y="4304385"/>
                <a:ext cx="375480" cy="374760"/>
              </p14:xfrm>
            </p:contentPart>
          </mc:Choice>
          <mc:Fallback xmlns="">
            <p:pic>
              <p:nvPicPr>
                <p:cNvPr id="3091" name="Tinta 3090">
                  <a:extLst>
                    <a:ext uri="{FF2B5EF4-FFF2-40B4-BE49-F238E27FC236}">
                      <a16:creationId xmlns:a16="http://schemas.microsoft.com/office/drawing/2014/main" id="{090821DD-AF19-FE2E-DB3B-F201321E4D5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29205" y="4286385"/>
                  <a:ext cx="4111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092" name="Tinta 3091">
                  <a:extLst>
                    <a:ext uri="{FF2B5EF4-FFF2-40B4-BE49-F238E27FC236}">
                      <a16:creationId xmlns:a16="http://schemas.microsoft.com/office/drawing/2014/main" id="{57D6F23F-8F4A-8771-2439-AEFD524879C4}"/>
                    </a:ext>
                  </a:extLst>
                </p14:cNvPr>
                <p14:cNvContentPartPr/>
                <p14:nvPr/>
              </p14:nvContentPartPr>
              <p14:xfrm>
                <a:off x="9083805" y="4291785"/>
                <a:ext cx="50760" cy="46080"/>
              </p14:xfrm>
            </p:contentPart>
          </mc:Choice>
          <mc:Fallback xmlns="">
            <p:pic>
              <p:nvPicPr>
                <p:cNvPr id="3092" name="Tinta 3091">
                  <a:extLst>
                    <a:ext uri="{FF2B5EF4-FFF2-40B4-BE49-F238E27FC236}">
                      <a16:creationId xmlns:a16="http://schemas.microsoft.com/office/drawing/2014/main" id="{57D6F23F-8F4A-8771-2439-AEFD524879C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65932" y="4273785"/>
                  <a:ext cx="8614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097" name="Tinta 3096">
                  <a:extLst>
                    <a:ext uri="{FF2B5EF4-FFF2-40B4-BE49-F238E27FC236}">
                      <a16:creationId xmlns:a16="http://schemas.microsoft.com/office/drawing/2014/main" id="{FDAA3685-AB40-72D0-01A1-A5707E7E4B06}"/>
                    </a:ext>
                  </a:extLst>
                </p14:cNvPr>
                <p14:cNvContentPartPr/>
                <p14:nvPr/>
              </p14:nvContentPartPr>
              <p14:xfrm>
                <a:off x="9030885" y="4364865"/>
                <a:ext cx="105480" cy="95400"/>
              </p14:xfrm>
            </p:contentPart>
          </mc:Choice>
          <mc:Fallback xmlns="">
            <p:pic>
              <p:nvPicPr>
                <p:cNvPr id="3097" name="Tinta 3096">
                  <a:extLst>
                    <a:ext uri="{FF2B5EF4-FFF2-40B4-BE49-F238E27FC236}">
                      <a16:creationId xmlns:a16="http://schemas.microsoft.com/office/drawing/2014/main" id="{FDAA3685-AB40-72D0-01A1-A5707E7E4B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24765" y="4358745"/>
                  <a:ext cx="11772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100" name="Tinta 3099">
                <a:extLst>
                  <a:ext uri="{FF2B5EF4-FFF2-40B4-BE49-F238E27FC236}">
                    <a16:creationId xmlns:a16="http://schemas.microsoft.com/office/drawing/2014/main" id="{6EEEFF02-D9D6-9DC7-4BFA-797008576B1A}"/>
                  </a:ext>
                </a:extLst>
              </p14:cNvPr>
              <p14:cNvContentPartPr/>
              <p14:nvPr/>
            </p14:nvContentPartPr>
            <p14:xfrm>
              <a:off x="9735045" y="4198545"/>
              <a:ext cx="150120" cy="139680"/>
            </p14:xfrm>
          </p:contentPart>
        </mc:Choice>
        <mc:Fallback xmlns="">
          <p:pic>
            <p:nvPicPr>
              <p:cNvPr id="3100" name="Tinta 3099">
                <a:extLst>
                  <a:ext uri="{FF2B5EF4-FFF2-40B4-BE49-F238E27FC236}">
                    <a16:creationId xmlns:a16="http://schemas.microsoft.com/office/drawing/2014/main" id="{6EEEFF02-D9D6-9DC7-4BFA-797008576B1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728940" y="4192425"/>
                <a:ext cx="162331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103" name="Tinta 3102">
                <a:extLst>
                  <a:ext uri="{FF2B5EF4-FFF2-40B4-BE49-F238E27FC236}">
                    <a16:creationId xmlns:a16="http://schemas.microsoft.com/office/drawing/2014/main" id="{1F678E65-C1DE-51D6-9C3B-31474F35F77A}"/>
                  </a:ext>
                </a:extLst>
              </p14:cNvPr>
              <p14:cNvContentPartPr/>
              <p14:nvPr/>
            </p14:nvContentPartPr>
            <p14:xfrm>
              <a:off x="9696885" y="4235625"/>
              <a:ext cx="55080" cy="27360"/>
            </p14:xfrm>
          </p:contentPart>
        </mc:Choice>
        <mc:Fallback xmlns="">
          <p:pic>
            <p:nvPicPr>
              <p:cNvPr id="3103" name="Tinta 3102">
                <a:extLst>
                  <a:ext uri="{FF2B5EF4-FFF2-40B4-BE49-F238E27FC236}">
                    <a16:creationId xmlns:a16="http://schemas.microsoft.com/office/drawing/2014/main" id="{1F678E65-C1DE-51D6-9C3B-31474F35F77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690725" y="4229505"/>
                <a:ext cx="67401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107" name="Tinta 3106">
                <a:extLst>
                  <a:ext uri="{FF2B5EF4-FFF2-40B4-BE49-F238E27FC236}">
                    <a16:creationId xmlns:a16="http://schemas.microsoft.com/office/drawing/2014/main" id="{89652794-DEC0-E91C-BDA3-4E781430543E}"/>
                  </a:ext>
                </a:extLst>
              </p14:cNvPr>
              <p14:cNvContentPartPr/>
              <p14:nvPr/>
            </p14:nvContentPartPr>
            <p14:xfrm>
              <a:off x="9708405" y="4239945"/>
              <a:ext cx="44640" cy="45000"/>
            </p14:xfrm>
          </p:contentPart>
        </mc:Choice>
        <mc:Fallback xmlns="">
          <p:pic>
            <p:nvPicPr>
              <p:cNvPr id="3107" name="Tinta 3106">
                <a:extLst>
                  <a:ext uri="{FF2B5EF4-FFF2-40B4-BE49-F238E27FC236}">
                    <a16:creationId xmlns:a16="http://schemas.microsoft.com/office/drawing/2014/main" id="{89652794-DEC0-E91C-BDA3-4E781430543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02285" y="4233825"/>
                <a:ext cx="56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109" name="Tinta 3108">
                <a:extLst>
                  <a:ext uri="{FF2B5EF4-FFF2-40B4-BE49-F238E27FC236}">
                    <a16:creationId xmlns:a16="http://schemas.microsoft.com/office/drawing/2014/main" id="{D4E8B95A-3AC7-543A-67E7-FB4176191249}"/>
                  </a:ext>
                </a:extLst>
              </p14:cNvPr>
              <p14:cNvContentPartPr/>
              <p14:nvPr/>
            </p14:nvContentPartPr>
            <p14:xfrm>
              <a:off x="9597885" y="4197465"/>
              <a:ext cx="132840" cy="99000"/>
            </p14:xfrm>
          </p:contentPart>
        </mc:Choice>
        <mc:Fallback xmlns="">
          <p:pic>
            <p:nvPicPr>
              <p:cNvPr id="3109" name="Tinta 3108">
                <a:extLst>
                  <a:ext uri="{FF2B5EF4-FFF2-40B4-BE49-F238E27FC236}">
                    <a16:creationId xmlns:a16="http://schemas.microsoft.com/office/drawing/2014/main" id="{D4E8B95A-3AC7-543A-67E7-FB417619124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591748" y="4191345"/>
                <a:ext cx="145113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110" name="Tinta 3109">
                <a:extLst>
                  <a:ext uri="{FF2B5EF4-FFF2-40B4-BE49-F238E27FC236}">
                    <a16:creationId xmlns:a16="http://schemas.microsoft.com/office/drawing/2014/main" id="{C79A1D74-5AF6-2FA6-48A1-00A68FA34784}"/>
                  </a:ext>
                </a:extLst>
              </p14:cNvPr>
              <p14:cNvContentPartPr/>
              <p14:nvPr/>
            </p14:nvContentPartPr>
            <p14:xfrm>
              <a:off x="9555045" y="4211865"/>
              <a:ext cx="139680" cy="84240"/>
            </p14:xfrm>
          </p:contentPart>
        </mc:Choice>
        <mc:Fallback xmlns="">
          <p:pic>
            <p:nvPicPr>
              <p:cNvPr id="3110" name="Tinta 3109">
                <a:extLst>
                  <a:ext uri="{FF2B5EF4-FFF2-40B4-BE49-F238E27FC236}">
                    <a16:creationId xmlns:a16="http://schemas.microsoft.com/office/drawing/2014/main" id="{C79A1D74-5AF6-2FA6-48A1-00A68FA3478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548941" y="4205771"/>
                <a:ext cx="151889" cy="9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13" name="Tinta 3112">
                <a:extLst>
                  <a:ext uri="{FF2B5EF4-FFF2-40B4-BE49-F238E27FC236}">
                    <a16:creationId xmlns:a16="http://schemas.microsoft.com/office/drawing/2014/main" id="{5743AB2D-1FB5-A687-07C2-8804A7AD9765}"/>
                  </a:ext>
                </a:extLst>
              </p14:cNvPr>
              <p14:cNvContentPartPr/>
              <p14:nvPr/>
            </p14:nvContentPartPr>
            <p14:xfrm>
              <a:off x="9473325" y="4250025"/>
              <a:ext cx="48600" cy="33840"/>
            </p14:xfrm>
          </p:contentPart>
        </mc:Choice>
        <mc:Fallback xmlns="">
          <p:pic>
            <p:nvPicPr>
              <p:cNvPr id="3113" name="Tinta 3112">
                <a:extLst>
                  <a:ext uri="{FF2B5EF4-FFF2-40B4-BE49-F238E27FC236}">
                    <a16:creationId xmlns:a16="http://schemas.microsoft.com/office/drawing/2014/main" id="{5743AB2D-1FB5-A687-07C2-8804A7AD976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467205" y="4243905"/>
                <a:ext cx="608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115" name="Tinta 3114">
                <a:extLst>
                  <a:ext uri="{FF2B5EF4-FFF2-40B4-BE49-F238E27FC236}">
                    <a16:creationId xmlns:a16="http://schemas.microsoft.com/office/drawing/2014/main" id="{7B6BAA1F-1EC3-E44C-AF5B-98499B4EF0E9}"/>
                  </a:ext>
                </a:extLst>
              </p14:cNvPr>
              <p14:cNvContentPartPr/>
              <p14:nvPr/>
            </p14:nvContentPartPr>
            <p14:xfrm>
              <a:off x="9495645" y="4259745"/>
              <a:ext cx="133560" cy="76320"/>
            </p14:xfrm>
          </p:contentPart>
        </mc:Choice>
        <mc:Fallback xmlns="">
          <p:pic>
            <p:nvPicPr>
              <p:cNvPr id="3115" name="Tinta 3114">
                <a:extLst>
                  <a:ext uri="{FF2B5EF4-FFF2-40B4-BE49-F238E27FC236}">
                    <a16:creationId xmlns:a16="http://schemas.microsoft.com/office/drawing/2014/main" id="{7B6BAA1F-1EC3-E44C-AF5B-98499B4EF0E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489525" y="4253596"/>
                <a:ext cx="145800" cy="88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118" name="Tinta 3117">
                <a:extLst>
                  <a:ext uri="{FF2B5EF4-FFF2-40B4-BE49-F238E27FC236}">
                    <a16:creationId xmlns:a16="http://schemas.microsoft.com/office/drawing/2014/main" id="{4073E93E-43D2-65A7-A20B-3422845AA9EC}"/>
                  </a:ext>
                </a:extLst>
              </p14:cNvPr>
              <p14:cNvContentPartPr/>
              <p14:nvPr/>
            </p14:nvContentPartPr>
            <p14:xfrm>
              <a:off x="9466485" y="4329945"/>
              <a:ext cx="140760" cy="21600"/>
            </p14:xfrm>
          </p:contentPart>
        </mc:Choice>
        <mc:Fallback xmlns="">
          <p:pic>
            <p:nvPicPr>
              <p:cNvPr id="3118" name="Tinta 3117">
                <a:extLst>
                  <a:ext uri="{FF2B5EF4-FFF2-40B4-BE49-F238E27FC236}">
                    <a16:creationId xmlns:a16="http://schemas.microsoft.com/office/drawing/2014/main" id="{4073E93E-43D2-65A7-A20B-3422845AA9E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460365" y="4323925"/>
                <a:ext cx="153000" cy="33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119" name="Tinta 3118">
                <a:extLst>
                  <a:ext uri="{FF2B5EF4-FFF2-40B4-BE49-F238E27FC236}">
                    <a16:creationId xmlns:a16="http://schemas.microsoft.com/office/drawing/2014/main" id="{63FB6050-E9C2-8DC0-8075-D72B91E1BD8B}"/>
                  </a:ext>
                </a:extLst>
              </p14:cNvPr>
              <p14:cNvContentPartPr/>
              <p14:nvPr/>
            </p14:nvContentPartPr>
            <p14:xfrm>
              <a:off x="9455685" y="4219065"/>
              <a:ext cx="147240" cy="119880"/>
            </p14:xfrm>
          </p:contentPart>
        </mc:Choice>
        <mc:Fallback xmlns="">
          <p:pic>
            <p:nvPicPr>
              <p:cNvPr id="3119" name="Tinta 3118">
                <a:extLst>
                  <a:ext uri="{FF2B5EF4-FFF2-40B4-BE49-F238E27FC236}">
                    <a16:creationId xmlns:a16="http://schemas.microsoft.com/office/drawing/2014/main" id="{63FB6050-E9C2-8DC0-8075-D72B91E1BD8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449565" y="4212927"/>
                <a:ext cx="159480" cy="132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121" name="Tinta 3120">
                <a:extLst>
                  <a:ext uri="{FF2B5EF4-FFF2-40B4-BE49-F238E27FC236}">
                    <a16:creationId xmlns:a16="http://schemas.microsoft.com/office/drawing/2014/main" id="{0604B8B1-5770-BE0D-D8FC-6A5B78BE3314}"/>
                  </a:ext>
                </a:extLst>
              </p14:cNvPr>
              <p14:cNvContentPartPr/>
              <p14:nvPr/>
            </p14:nvContentPartPr>
            <p14:xfrm>
              <a:off x="10015058" y="4351960"/>
              <a:ext cx="78120" cy="132840"/>
            </p14:xfrm>
          </p:contentPart>
        </mc:Choice>
        <mc:Fallback xmlns="">
          <p:pic>
            <p:nvPicPr>
              <p:cNvPr id="3121" name="Tinta 3120">
                <a:extLst>
                  <a:ext uri="{FF2B5EF4-FFF2-40B4-BE49-F238E27FC236}">
                    <a16:creationId xmlns:a16="http://schemas.microsoft.com/office/drawing/2014/main" id="{0604B8B1-5770-BE0D-D8FC-6A5B78BE331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006058" y="4342960"/>
                <a:ext cx="95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125" name="Tinta 3124">
                <a:extLst>
                  <a:ext uri="{FF2B5EF4-FFF2-40B4-BE49-F238E27FC236}">
                    <a16:creationId xmlns:a16="http://schemas.microsoft.com/office/drawing/2014/main" id="{1C5DCC18-6C0C-CAB7-BEFA-91CD59EFE84F}"/>
                  </a:ext>
                </a:extLst>
              </p14:cNvPr>
              <p14:cNvContentPartPr/>
              <p14:nvPr/>
            </p14:nvContentPartPr>
            <p14:xfrm>
              <a:off x="9784658" y="4273480"/>
              <a:ext cx="194760" cy="203040"/>
            </p14:xfrm>
          </p:contentPart>
        </mc:Choice>
        <mc:Fallback xmlns="">
          <p:pic>
            <p:nvPicPr>
              <p:cNvPr id="3125" name="Tinta 3124">
                <a:extLst>
                  <a:ext uri="{FF2B5EF4-FFF2-40B4-BE49-F238E27FC236}">
                    <a16:creationId xmlns:a16="http://schemas.microsoft.com/office/drawing/2014/main" id="{1C5DCC18-6C0C-CAB7-BEFA-91CD59EFE84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775675" y="4264480"/>
                <a:ext cx="212367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134" name="Tinta 3133">
                <a:extLst>
                  <a:ext uri="{FF2B5EF4-FFF2-40B4-BE49-F238E27FC236}">
                    <a16:creationId xmlns:a16="http://schemas.microsoft.com/office/drawing/2014/main" id="{7C59B374-16E2-D824-6D13-52FD85B48EC4}"/>
                  </a:ext>
                </a:extLst>
              </p14:cNvPr>
              <p14:cNvContentPartPr/>
              <p14:nvPr/>
            </p14:nvContentPartPr>
            <p14:xfrm>
              <a:off x="9901298" y="4335040"/>
              <a:ext cx="51120" cy="13680"/>
            </p14:xfrm>
          </p:contentPart>
        </mc:Choice>
        <mc:Fallback xmlns="">
          <p:pic>
            <p:nvPicPr>
              <p:cNvPr id="3134" name="Tinta 3133">
                <a:extLst>
                  <a:ext uri="{FF2B5EF4-FFF2-40B4-BE49-F238E27FC236}">
                    <a16:creationId xmlns:a16="http://schemas.microsoft.com/office/drawing/2014/main" id="{7C59B374-16E2-D824-6D13-52FD85B48EC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892298" y="4325797"/>
                <a:ext cx="68760" cy="31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138" name="Tinta 3137">
                <a:extLst>
                  <a:ext uri="{FF2B5EF4-FFF2-40B4-BE49-F238E27FC236}">
                    <a16:creationId xmlns:a16="http://schemas.microsoft.com/office/drawing/2014/main" id="{39524B54-C997-B186-868D-D51E9AC8CB77}"/>
                  </a:ext>
                </a:extLst>
              </p14:cNvPr>
              <p14:cNvContentPartPr/>
              <p14:nvPr/>
            </p14:nvContentPartPr>
            <p14:xfrm>
              <a:off x="9830378" y="4346560"/>
              <a:ext cx="135720" cy="91800"/>
            </p14:xfrm>
          </p:contentPart>
        </mc:Choice>
        <mc:Fallback xmlns="">
          <p:pic>
            <p:nvPicPr>
              <p:cNvPr id="3138" name="Tinta 3137">
                <a:extLst>
                  <a:ext uri="{FF2B5EF4-FFF2-40B4-BE49-F238E27FC236}">
                    <a16:creationId xmlns:a16="http://schemas.microsoft.com/office/drawing/2014/main" id="{39524B54-C997-B186-868D-D51E9AC8CB7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821378" y="4337560"/>
                <a:ext cx="153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139" name="Tinta 3138">
                <a:extLst>
                  <a:ext uri="{FF2B5EF4-FFF2-40B4-BE49-F238E27FC236}">
                    <a16:creationId xmlns:a16="http://schemas.microsoft.com/office/drawing/2014/main" id="{1BACAF71-C2F8-0CBA-AA12-AB157E067533}"/>
                  </a:ext>
                </a:extLst>
              </p14:cNvPr>
              <p14:cNvContentPartPr/>
              <p14:nvPr/>
            </p14:nvContentPartPr>
            <p14:xfrm>
              <a:off x="9806978" y="4349800"/>
              <a:ext cx="152640" cy="117000"/>
            </p14:xfrm>
          </p:contentPart>
        </mc:Choice>
        <mc:Fallback xmlns="">
          <p:pic>
            <p:nvPicPr>
              <p:cNvPr id="3139" name="Tinta 3138">
                <a:extLst>
                  <a:ext uri="{FF2B5EF4-FFF2-40B4-BE49-F238E27FC236}">
                    <a16:creationId xmlns:a16="http://schemas.microsoft.com/office/drawing/2014/main" id="{1BACAF71-C2F8-0CBA-AA12-AB157E06753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797978" y="4340800"/>
                <a:ext cx="170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144" name="Tinta 3143">
                <a:extLst>
                  <a:ext uri="{FF2B5EF4-FFF2-40B4-BE49-F238E27FC236}">
                    <a16:creationId xmlns:a16="http://schemas.microsoft.com/office/drawing/2014/main" id="{F139853C-F72A-002B-78F9-A57BD325A820}"/>
                  </a:ext>
                </a:extLst>
              </p14:cNvPr>
              <p14:cNvContentPartPr/>
              <p14:nvPr/>
            </p14:nvContentPartPr>
            <p14:xfrm>
              <a:off x="9811298" y="4282840"/>
              <a:ext cx="89280" cy="111240"/>
            </p14:xfrm>
          </p:contentPart>
        </mc:Choice>
        <mc:Fallback xmlns="">
          <p:pic>
            <p:nvPicPr>
              <p:cNvPr id="3144" name="Tinta 3143">
                <a:extLst>
                  <a:ext uri="{FF2B5EF4-FFF2-40B4-BE49-F238E27FC236}">
                    <a16:creationId xmlns:a16="http://schemas.microsoft.com/office/drawing/2014/main" id="{F139853C-F72A-002B-78F9-A57BD325A82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802298" y="4273811"/>
                <a:ext cx="106920" cy="128937"/>
              </a:xfrm>
              <a:prstGeom prst="rect">
                <a:avLst/>
              </a:prstGeom>
            </p:spPr>
          </p:pic>
        </mc:Fallback>
      </mc:AlternateContent>
      <p:grpSp>
        <p:nvGrpSpPr>
          <p:cNvPr id="3152" name="Agrupar 3151">
            <a:extLst>
              <a:ext uri="{FF2B5EF4-FFF2-40B4-BE49-F238E27FC236}">
                <a16:creationId xmlns:a16="http://schemas.microsoft.com/office/drawing/2014/main" id="{9D9A2DA0-F78B-E8F0-22B4-871575E98FBB}"/>
              </a:ext>
            </a:extLst>
          </p:cNvPr>
          <p:cNvGrpSpPr/>
          <p:nvPr/>
        </p:nvGrpSpPr>
        <p:grpSpPr>
          <a:xfrm>
            <a:off x="9849458" y="4298680"/>
            <a:ext cx="397440" cy="103320"/>
            <a:chOff x="9849458" y="4298680"/>
            <a:chExt cx="39744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145" name="Tinta 3144">
                  <a:extLst>
                    <a:ext uri="{FF2B5EF4-FFF2-40B4-BE49-F238E27FC236}">
                      <a16:creationId xmlns:a16="http://schemas.microsoft.com/office/drawing/2014/main" id="{A8096D53-AA5E-052F-3163-897055A394A8}"/>
                    </a:ext>
                  </a:extLst>
                </p14:cNvPr>
                <p14:cNvContentPartPr/>
                <p14:nvPr/>
              </p14:nvContentPartPr>
              <p14:xfrm>
                <a:off x="9849458" y="4355920"/>
                <a:ext cx="129960" cy="46080"/>
              </p14:xfrm>
            </p:contentPart>
          </mc:Choice>
          <mc:Fallback xmlns="">
            <p:pic>
              <p:nvPicPr>
                <p:cNvPr id="3145" name="Tinta 3144">
                  <a:extLst>
                    <a:ext uri="{FF2B5EF4-FFF2-40B4-BE49-F238E27FC236}">
                      <a16:creationId xmlns:a16="http://schemas.microsoft.com/office/drawing/2014/main" id="{A8096D53-AA5E-052F-3163-897055A394A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43355" y="4349847"/>
                  <a:ext cx="142166" cy="58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146" name="Tinta 3145">
                  <a:extLst>
                    <a:ext uri="{FF2B5EF4-FFF2-40B4-BE49-F238E27FC236}">
                      <a16:creationId xmlns:a16="http://schemas.microsoft.com/office/drawing/2014/main" id="{93EB1D1E-9C84-7D6E-3C1E-62552136CADB}"/>
                    </a:ext>
                  </a:extLst>
                </p14:cNvPr>
                <p14:cNvContentPartPr/>
                <p14:nvPr/>
              </p14:nvContentPartPr>
              <p14:xfrm>
                <a:off x="9849458" y="4371400"/>
                <a:ext cx="51840" cy="15480"/>
              </p14:xfrm>
            </p:contentPart>
          </mc:Choice>
          <mc:Fallback xmlns="">
            <p:pic>
              <p:nvPicPr>
                <p:cNvPr id="3146" name="Tinta 3145">
                  <a:extLst>
                    <a:ext uri="{FF2B5EF4-FFF2-40B4-BE49-F238E27FC236}">
                      <a16:creationId xmlns:a16="http://schemas.microsoft.com/office/drawing/2014/main" id="{93EB1D1E-9C84-7D6E-3C1E-62552136CA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43295" y="4365280"/>
                  <a:ext cx="64166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151" name="Tinta 3150">
                  <a:extLst>
                    <a:ext uri="{FF2B5EF4-FFF2-40B4-BE49-F238E27FC236}">
                      <a16:creationId xmlns:a16="http://schemas.microsoft.com/office/drawing/2014/main" id="{00A8D878-77A9-67BE-7AB0-C715E2AD1F5F}"/>
                    </a:ext>
                  </a:extLst>
                </p14:cNvPr>
                <p14:cNvContentPartPr/>
                <p14:nvPr/>
              </p14:nvContentPartPr>
              <p14:xfrm>
                <a:off x="10106498" y="4298680"/>
                <a:ext cx="140400" cy="72360"/>
              </p14:xfrm>
            </p:contentPart>
          </mc:Choice>
          <mc:Fallback xmlns="">
            <p:pic>
              <p:nvPicPr>
                <p:cNvPr id="3151" name="Tinta 3150">
                  <a:extLst>
                    <a:ext uri="{FF2B5EF4-FFF2-40B4-BE49-F238E27FC236}">
                      <a16:creationId xmlns:a16="http://schemas.microsoft.com/office/drawing/2014/main" id="{00A8D878-77A9-67BE-7AB0-C715E2AD1F5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00362" y="4292560"/>
                  <a:ext cx="152671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153" name="Tinta 3152">
                <a:extLst>
                  <a:ext uri="{FF2B5EF4-FFF2-40B4-BE49-F238E27FC236}">
                    <a16:creationId xmlns:a16="http://schemas.microsoft.com/office/drawing/2014/main" id="{9B08FF50-8F20-2A7D-5055-67A230F08483}"/>
                  </a:ext>
                </a:extLst>
              </p14:cNvPr>
              <p14:cNvContentPartPr/>
              <p14:nvPr/>
            </p14:nvContentPartPr>
            <p14:xfrm>
              <a:off x="10125218" y="4305160"/>
              <a:ext cx="164880" cy="122040"/>
            </p14:xfrm>
          </p:contentPart>
        </mc:Choice>
        <mc:Fallback xmlns="">
          <p:pic>
            <p:nvPicPr>
              <p:cNvPr id="3153" name="Tinta 3152">
                <a:extLst>
                  <a:ext uri="{FF2B5EF4-FFF2-40B4-BE49-F238E27FC236}">
                    <a16:creationId xmlns:a16="http://schemas.microsoft.com/office/drawing/2014/main" id="{9B08FF50-8F20-2A7D-5055-67A230F0848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119098" y="4299040"/>
                <a:ext cx="1771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160" name="Tinta 3159">
                <a:extLst>
                  <a:ext uri="{FF2B5EF4-FFF2-40B4-BE49-F238E27FC236}">
                    <a16:creationId xmlns:a16="http://schemas.microsoft.com/office/drawing/2014/main" id="{BAA9BE14-C125-838A-8DFB-FB609D3396ED}"/>
                  </a:ext>
                </a:extLst>
              </p14:cNvPr>
              <p14:cNvContentPartPr/>
              <p14:nvPr/>
            </p14:nvContentPartPr>
            <p14:xfrm>
              <a:off x="10119458" y="4399480"/>
              <a:ext cx="171720" cy="141480"/>
            </p14:xfrm>
          </p:contentPart>
        </mc:Choice>
        <mc:Fallback xmlns="">
          <p:pic>
            <p:nvPicPr>
              <p:cNvPr id="3160" name="Tinta 3159">
                <a:extLst>
                  <a:ext uri="{FF2B5EF4-FFF2-40B4-BE49-F238E27FC236}">
                    <a16:creationId xmlns:a16="http://schemas.microsoft.com/office/drawing/2014/main" id="{BAA9BE14-C125-838A-8DFB-FB609D3396E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113325" y="4393360"/>
                <a:ext cx="183986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162" name="Tinta 3161">
                <a:extLst>
                  <a:ext uri="{FF2B5EF4-FFF2-40B4-BE49-F238E27FC236}">
                    <a16:creationId xmlns:a16="http://schemas.microsoft.com/office/drawing/2014/main" id="{80743E19-43F3-1622-8BAD-8B14D1AC0858}"/>
                  </a:ext>
                </a:extLst>
              </p14:cNvPr>
              <p14:cNvContentPartPr/>
              <p14:nvPr/>
            </p14:nvContentPartPr>
            <p14:xfrm>
              <a:off x="10216658" y="4368520"/>
              <a:ext cx="57240" cy="77400"/>
            </p14:xfrm>
          </p:contentPart>
        </mc:Choice>
        <mc:Fallback xmlns="">
          <p:pic>
            <p:nvPicPr>
              <p:cNvPr id="3162" name="Tinta 3161">
                <a:extLst>
                  <a:ext uri="{FF2B5EF4-FFF2-40B4-BE49-F238E27FC236}">
                    <a16:creationId xmlns:a16="http://schemas.microsoft.com/office/drawing/2014/main" id="{80743E19-43F3-1622-8BAD-8B14D1AC085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207658" y="4359562"/>
                <a:ext cx="74880" cy="94958"/>
              </a:xfrm>
              <a:prstGeom prst="rect">
                <a:avLst/>
              </a:prstGeom>
            </p:spPr>
          </p:pic>
        </mc:Fallback>
      </mc:AlternateContent>
      <p:grpSp>
        <p:nvGrpSpPr>
          <p:cNvPr id="3167" name="Agrupar 3166">
            <a:extLst>
              <a:ext uri="{FF2B5EF4-FFF2-40B4-BE49-F238E27FC236}">
                <a16:creationId xmlns:a16="http://schemas.microsoft.com/office/drawing/2014/main" id="{D266A2FF-B02C-72EF-9656-792EB89A4081}"/>
              </a:ext>
            </a:extLst>
          </p:cNvPr>
          <p:cNvGrpSpPr/>
          <p:nvPr/>
        </p:nvGrpSpPr>
        <p:grpSpPr>
          <a:xfrm>
            <a:off x="10132058" y="4306240"/>
            <a:ext cx="161640" cy="216720"/>
            <a:chOff x="10132058" y="4306240"/>
            <a:chExt cx="16164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64" name="Tinta 3163">
                  <a:extLst>
                    <a:ext uri="{FF2B5EF4-FFF2-40B4-BE49-F238E27FC236}">
                      <a16:creationId xmlns:a16="http://schemas.microsoft.com/office/drawing/2014/main" id="{95E8B5EA-ACC5-88D0-C2A6-88E6E7C797DD}"/>
                    </a:ext>
                  </a:extLst>
                </p14:cNvPr>
                <p14:cNvContentPartPr/>
                <p14:nvPr/>
              </p14:nvContentPartPr>
              <p14:xfrm>
                <a:off x="10138898" y="4306240"/>
                <a:ext cx="154800" cy="216720"/>
              </p14:xfrm>
            </p:contentPart>
          </mc:Choice>
          <mc:Fallback xmlns="">
            <p:pic>
              <p:nvPicPr>
                <p:cNvPr id="3164" name="Tinta 3163">
                  <a:extLst>
                    <a:ext uri="{FF2B5EF4-FFF2-40B4-BE49-F238E27FC236}">
                      <a16:creationId xmlns:a16="http://schemas.microsoft.com/office/drawing/2014/main" id="{95E8B5EA-ACC5-88D0-C2A6-88E6E7C797D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29898" y="4297225"/>
                  <a:ext cx="172440" cy="234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54" name="Tinta 3153">
                  <a:extLst>
                    <a:ext uri="{FF2B5EF4-FFF2-40B4-BE49-F238E27FC236}">
                      <a16:creationId xmlns:a16="http://schemas.microsoft.com/office/drawing/2014/main" id="{3CB43EB8-02B6-B140-5574-4CECAF2D326E}"/>
                    </a:ext>
                  </a:extLst>
                </p14:cNvPr>
                <p14:cNvContentPartPr/>
                <p14:nvPr/>
              </p14:nvContentPartPr>
              <p14:xfrm>
                <a:off x="10132058" y="4427200"/>
                <a:ext cx="97200" cy="54720"/>
              </p14:xfrm>
            </p:contentPart>
          </mc:Choice>
          <mc:Fallback xmlns="">
            <p:pic>
              <p:nvPicPr>
                <p:cNvPr id="3154" name="Tinta 3153">
                  <a:extLst>
                    <a:ext uri="{FF2B5EF4-FFF2-40B4-BE49-F238E27FC236}">
                      <a16:creationId xmlns:a16="http://schemas.microsoft.com/office/drawing/2014/main" id="{3CB43EB8-02B6-B140-5574-4CECAF2D326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25938" y="4421080"/>
                  <a:ext cx="109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155" name="Tinta 3154">
                  <a:extLst>
                    <a:ext uri="{FF2B5EF4-FFF2-40B4-BE49-F238E27FC236}">
                      <a16:creationId xmlns:a16="http://schemas.microsoft.com/office/drawing/2014/main" id="{B877A53F-6AA2-780A-5600-B8345453ECFF}"/>
                    </a:ext>
                  </a:extLst>
                </p14:cNvPr>
                <p14:cNvContentPartPr/>
                <p14:nvPr/>
              </p14:nvContentPartPr>
              <p14:xfrm>
                <a:off x="10158698" y="4427200"/>
                <a:ext cx="41040" cy="7560"/>
              </p14:xfrm>
            </p:contentPart>
          </mc:Choice>
          <mc:Fallback xmlns="">
            <p:pic>
              <p:nvPicPr>
                <p:cNvPr id="3155" name="Tinta 3154">
                  <a:extLst>
                    <a:ext uri="{FF2B5EF4-FFF2-40B4-BE49-F238E27FC236}">
                      <a16:creationId xmlns:a16="http://schemas.microsoft.com/office/drawing/2014/main" id="{B877A53F-6AA2-780A-5600-B8345453ECF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52524" y="4420774"/>
                  <a:ext cx="53388" cy="204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165" name="Tinta 3164">
                <a:extLst>
                  <a:ext uri="{FF2B5EF4-FFF2-40B4-BE49-F238E27FC236}">
                    <a16:creationId xmlns:a16="http://schemas.microsoft.com/office/drawing/2014/main" id="{3E49B7AE-3B0F-6953-2327-AD49605DFB69}"/>
                  </a:ext>
                </a:extLst>
              </p14:cNvPr>
              <p14:cNvContentPartPr/>
              <p14:nvPr/>
            </p14:nvContentPartPr>
            <p14:xfrm>
              <a:off x="10150058" y="4479400"/>
              <a:ext cx="93600" cy="43560"/>
            </p14:xfrm>
          </p:contentPart>
        </mc:Choice>
        <mc:Fallback xmlns="">
          <p:pic>
            <p:nvPicPr>
              <p:cNvPr id="3165" name="Tinta 3164">
                <a:extLst>
                  <a:ext uri="{FF2B5EF4-FFF2-40B4-BE49-F238E27FC236}">
                    <a16:creationId xmlns:a16="http://schemas.microsoft.com/office/drawing/2014/main" id="{3E49B7AE-3B0F-6953-2327-AD49605DFB6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141092" y="4470400"/>
                <a:ext cx="111172" cy="61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7563ECD9-535F-79CA-50E8-6A717B16EE62}"/>
              </a:ext>
            </a:extLst>
          </p:cNvPr>
          <p:cNvSpPr txBox="1"/>
          <p:nvPr/>
        </p:nvSpPr>
        <p:spPr>
          <a:xfrm>
            <a:off x="83945" y="6281645"/>
            <a:ext cx="4517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João Alonso </a:t>
            </a:r>
            <a:r>
              <a:rPr lang="pt-BR" sz="12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Casella</a:t>
            </a:r>
            <a:r>
              <a:rPr lang="pt-BR" sz="1200"/>
              <a:t>, </a:t>
            </a: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Paloma Fernandes Ary</a:t>
            </a:r>
            <a:r>
              <a:rPr lang="pt-BR" sz="1200"/>
              <a:t>, </a:t>
            </a: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Sofia </a:t>
            </a:r>
            <a:r>
              <a:rPr lang="pt-BR" sz="12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Barbuzza</a:t>
            </a:r>
            <a:endParaRPr lang="pt-BR" sz="12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Valentina Badaró Pedrosa Guida</a:t>
            </a:r>
            <a:r>
              <a:rPr lang="pt-BR" sz="1200"/>
              <a:t>, </a:t>
            </a:r>
            <a:r>
              <a:rPr lang="pt-BR" sz="1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Victoria Saraiva de Souza</a:t>
            </a:r>
            <a:endParaRPr lang="pt-BR" sz="1200" b="0">
              <a:effectLst/>
            </a:endParaRPr>
          </a:p>
          <a:p>
            <a:br>
              <a:rPr lang="pt-BR"/>
            </a:b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67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53DD552-ACAC-EE9A-CF59-A35C42896EED}"/>
              </a:ext>
            </a:extLst>
          </p:cNvPr>
          <p:cNvSpPr txBox="1">
            <a:spLocks/>
          </p:cNvSpPr>
          <p:nvPr/>
        </p:nvSpPr>
        <p:spPr>
          <a:xfrm>
            <a:off x="455707" y="734999"/>
            <a:ext cx="9475101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 err="1">
                <a:latin typeface="Amasis MT Pro" panose="02040504050005020304" pitchFamily="18" charset="0"/>
              </a:rPr>
              <a:t>Heckscher</a:t>
            </a:r>
            <a:r>
              <a:rPr lang="pt-BR" sz="2800" b="1">
                <a:latin typeface="Amasis MT Pro" panose="02040504050005020304" pitchFamily="18" charset="0"/>
              </a:rPr>
              <a:t> Ohlin: e o que diz a teoria econômica?</a:t>
            </a:r>
          </a:p>
        </p:txBody>
      </p:sp>
      <p:sp>
        <p:nvSpPr>
          <p:cNvPr id="9" name="Google Shape;206;p18">
            <a:extLst>
              <a:ext uri="{FF2B5EF4-FFF2-40B4-BE49-F238E27FC236}">
                <a16:creationId xmlns:a16="http://schemas.microsoft.com/office/drawing/2014/main" id="{C6E3B679-D3CB-C930-A01A-BE90CE0E4621}"/>
              </a:ext>
            </a:extLst>
          </p:cNvPr>
          <p:cNvSpPr txBox="1"/>
          <p:nvPr/>
        </p:nvSpPr>
        <p:spPr>
          <a:xfrm>
            <a:off x="6406533" y="3720986"/>
            <a:ext cx="4514069" cy="340075"/>
          </a:xfrm>
          <a:prstGeom prst="rect">
            <a:avLst/>
          </a:prstGeom>
          <a:solidFill>
            <a:srgbClr val="95C5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Amasis MT Pro" panose="020405040500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Setor de tecnologia de ponta ( 2 )</a:t>
            </a:r>
          </a:p>
        </p:txBody>
      </p:sp>
      <p:sp>
        <p:nvSpPr>
          <p:cNvPr id="7" name="Google Shape;206;p18">
            <a:extLst>
              <a:ext uri="{FF2B5EF4-FFF2-40B4-BE49-F238E27FC236}">
                <a16:creationId xmlns:a16="http://schemas.microsoft.com/office/drawing/2014/main" id="{B6FD0F08-4794-89AB-A403-B7F78F302FFC}"/>
              </a:ext>
            </a:extLst>
          </p:cNvPr>
          <p:cNvSpPr txBox="1"/>
          <p:nvPr/>
        </p:nvSpPr>
        <p:spPr>
          <a:xfrm>
            <a:off x="1132555" y="3682488"/>
            <a:ext cx="4514069" cy="340075"/>
          </a:xfrm>
          <a:prstGeom prst="rect">
            <a:avLst/>
          </a:prstGeom>
          <a:solidFill>
            <a:srgbClr val="EEA0A0"/>
          </a:solidFill>
          <a:ln>
            <a:solidFill>
              <a:srgbClr val="EEA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Amasis MT Pro" panose="020405040500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Setor manufatureiro ( 1 )</a:t>
            </a:r>
          </a:p>
        </p:txBody>
      </p:sp>
      <p:sp>
        <p:nvSpPr>
          <p:cNvPr id="22" name="Google Shape;206;p18">
            <a:extLst>
              <a:ext uri="{FF2B5EF4-FFF2-40B4-BE49-F238E27FC236}">
                <a16:creationId xmlns:a16="http://schemas.microsoft.com/office/drawing/2014/main" id="{332E69DC-28CE-8816-674C-C6C9DDE7416A}"/>
              </a:ext>
            </a:extLst>
          </p:cNvPr>
          <p:cNvSpPr txBox="1"/>
          <p:nvPr/>
        </p:nvSpPr>
        <p:spPr>
          <a:xfrm>
            <a:off x="6406532" y="4061062"/>
            <a:ext cx="4514069" cy="465896"/>
          </a:xfrm>
          <a:prstGeom prst="rect">
            <a:avLst/>
          </a:prstGeom>
          <a:solidFill>
            <a:schemeClr val="bg1"/>
          </a:solidFill>
          <a:ln>
            <a:solidFill>
              <a:srgbClr val="5CA88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Narrow" panose="020B0606020202030204" pitchFamily="34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INTENSIVO EM CAPITAL</a:t>
            </a:r>
          </a:p>
        </p:txBody>
      </p:sp>
      <p:sp>
        <p:nvSpPr>
          <p:cNvPr id="23" name="Google Shape;206;p18">
            <a:extLst>
              <a:ext uri="{FF2B5EF4-FFF2-40B4-BE49-F238E27FC236}">
                <a16:creationId xmlns:a16="http://schemas.microsoft.com/office/drawing/2014/main" id="{43897173-66AA-9103-3C07-E489724E9C33}"/>
              </a:ext>
            </a:extLst>
          </p:cNvPr>
          <p:cNvSpPr txBox="1"/>
          <p:nvPr/>
        </p:nvSpPr>
        <p:spPr>
          <a:xfrm>
            <a:off x="1132555" y="4016282"/>
            <a:ext cx="4514069" cy="510675"/>
          </a:xfrm>
          <a:prstGeom prst="rect">
            <a:avLst/>
          </a:prstGeom>
          <a:solidFill>
            <a:schemeClr val="bg1"/>
          </a:solidFill>
          <a:ln>
            <a:solidFill>
              <a:srgbClr val="EEA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Narrow" panose="020B0606020202030204" pitchFamily="34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INTENSIVO EM TRABALHO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DA5AEE-9386-8A26-ABD6-7C1D050BD1FE}"/>
              </a:ext>
            </a:extLst>
          </p:cNvPr>
          <p:cNvSpPr txBox="1"/>
          <p:nvPr/>
        </p:nvSpPr>
        <p:spPr>
          <a:xfrm>
            <a:off x="3234674" y="1658332"/>
            <a:ext cx="5585702" cy="1130438"/>
          </a:xfrm>
          <a:prstGeom prst="rect">
            <a:avLst/>
          </a:prstGeom>
          <a:solidFill>
            <a:srgbClr val="F8F8F8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>
                <a:latin typeface="Arial Narrow"/>
                <a:cs typeface="Calibri" panose="020F0502020204030204"/>
              </a:rPr>
              <a:t>Manufatura emprega relativamente mais trabalho do que o setor de tecnologia de ponta</a:t>
            </a:r>
          </a:p>
        </p:txBody>
      </p:sp>
      <p:pic>
        <p:nvPicPr>
          <p:cNvPr id="8" name="Gráfico 7" descr="Voltar com preenchimento sólido">
            <a:extLst>
              <a:ext uri="{FF2B5EF4-FFF2-40B4-BE49-F238E27FC236}">
                <a16:creationId xmlns:a16="http://schemas.microsoft.com/office/drawing/2014/main" id="{BD22EE80-1D99-30C4-7C0C-75DA5D72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399583">
            <a:off x="2428084" y="2608277"/>
            <a:ext cx="914400" cy="914400"/>
          </a:xfrm>
          <a:prstGeom prst="rect">
            <a:avLst/>
          </a:prstGeom>
        </p:spPr>
      </p:pic>
      <p:pic>
        <p:nvPicPr>
          <p:cNvPr id="10" name="Gráfico 9" descr="Voltar com preenchimento sólido">
            <a:extLst>
              <a:ext uri="{FF2B5EF4-FFF2-40B4-BE49-F238E27FC236}">
                <a16:creationId xmlns:a16="http://schemas.microsoft.com/office/drawing/2014/main" id="{9A9429F2-D477-8493-D636-268CAFC16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200417" flipH="1">
            <a:off x="8662674" y="2591436"/>
            <a:ext cx="914400" cy="9144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0CB46C0-8E33-6024-57AC-1D8D374F1BEB}"/>
              </a:ext>
            </a:extLst>
          </p:cNvPr>
          <p:cNvSpPr txBox="1"/>
          <p:nvPr/>
        </p:nvSpPr>
        <p:spPr>
          <a:xfrm>
            <a:off x="3304582" y="4874112"/>
            <a:ext cx="5585702" cy="1130438"/>
          </a:xfrm>
          <a:prstGeom prst="rect">
            <a:avLst/>
          </a:prstGeom>
          <a:solidFill>
            <a:srgbClr val="F8F8F8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>
                <a:latin typeface="Arial Narrow"/>
                <a:cs typeface="Calibri" panose="020F0502020204030204"/>
              </a:rPr>
              <a:t>O preço relativo dos fatores de produção determina a especialização de um país no setor</a:t>
            </a:r>
          </a:p>
        </p:txBody>
      </p:sp>
    </p:spTree>
    <p:extLst>
      <p:ext uri="{BB962C8B-B14F-4D97-AF65-F5344CB8AC3E}">
        <p14:creationId xmlns:p14="http://schemas.microsoft.com/office/powerpoint/2010/main" val="3642610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2B1C452-F910-49C4-FC21-255E7CABDFDC}"/>
              </a:ext>
            </a:extLst>
          </p:cNvPr>
          <p:cNvSpPr/>
          <p:nvPr/>
        </p:nvSpPr>
        <p:spPr>
          <a:xfrm>
            <a:off x="3051923" y="3917225"/>
            <a:ext cx="2539037" cy="1159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masis MT Pro" panose="02040504050005020304" pitchFamily="18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FBF7FD94-A574-BBC5-551B-FCBA0E73D938}"/>
              </a:ext>
            </a:extLst>
          </p:cNvPr>
          <p:cNvSpPr txBox="1"/>
          <p:nvPr/>
        </p:nvSpPr>
        <p:spPr>
          <a:xfrm>
            <a:off x="3139817" y="4041528"/>
            <a:ext cx="2001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Preço relativo mundial </a:t>
            </a:r>
            <a:r>
              <a:rPr lang="pt-BR">
                <a:latin typeface="Amasis MT Pro" panose="02040504050005020304" pitchFamily="18" charset="0"/>
                <a:cs typeface="Times New Roman" panose="02020603050405020304" pitchFamily="18" charset="0"/>
              </a:rPr>
              <a:t>de manufaturados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096A978-440D-0C61-DD01-3DD34476D73B}"/>
              </a:ext>
            </a:extLst>
          </p:cNvPr>
          <p:cNvSpPr txBox="1"/>
          <p:nvPr/>
        </p:nvSpPr>
        <p:spPr>
          <a:xfrm>
            <a:off x="667026" y="4154188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>
                <a:solidFill>
                  <a:schemeClr val="tx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Com a entrada da</a:t>
            </a:r>
          </a:p>
          <a:p>
            <a:pPr algn="ctr"/>
            <a:r>
              <a:rPr lang="pt-BR" b="1">
                <a:solidFill>
                  <a:schemeClr val="tx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China na OMC:</a:t>
            </a: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53DD552-ACAC-EE9A-CF59-A35C42896EED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Entrada da China na OMC: Análise Gráfica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B200612-291B-6B01-DD03-7AEF48DA9564}"/>
              </a:ext>
            </a:extLst>
          </p:cNvPr>
          <p:cNvCxnSpPr>
            <a:cxnSpLocks/>
          </p:cNvCxnSpPr>
          <p:nvPr/>
        </p:nvCxnSpPr>
        <p:spPr>
          <a:xfrm flipH="1">
            <a:off x="6722185" y="3588781"/>
            <a:ext cx="3955614" cy="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ixaDeTexto 28">
                <a:extLst>
                  <a:ext uri="{FF2B5EF4-FFF2-40B4-BE49-F238E27FC236}">
                    <a16:creationId xmlns:a16="http://schemas.microsoft.com/office/drawing/2014/main" id="{BEAA0D4A-88DD-E720-8215-B753AC22330C}"/>
                  </a:ext>
                </a:extLst>
              </p:cNvPr>
              <p:cNvSpPr txBox="1"/>
              <p:nvPr/>
            </p:nvSpPr>
            <p:spPr>
              <a:xfrm>
                <a:off x="10698176" y="3204465"/>
                <a:ext cx="399405" cy="56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pt-B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𝑂𝑝𝑒𝑛</m:t>
                          </m:r>
                        </m:sub>
                      </m:sSub>
                    </m:oMath>
                  </m:oMathPara>
                </a14:m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7" name="CaixaDeTexto 28">
                <a:extLst>
                  <a:ext uri="{FF2B5EF4-FFF2-40B4-BE49-F238E27FC236}">
                    <a16:creationId xmlns:a16="http://schemas.microsoft.com/office/drawing/2014/main" id="{BEAA0D4A-88DD-E720-8215-B753AC223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176" y="3204465"/>
                <a:ext cx="399405" cy="563472"/>
              </a:xfrm>
              <a:prstGeom prst="rect">
                <a:avLst/>
              </a:prstGeom>
              <a:blipFill>
                <a:blip r:embed="rId3"/>
                <a:stretch>
                  <a:fillRect r="-8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co 37">
            <a:extLst>
              <a:ext uri="{FF2B5EF4-FFF2-40B4-BE49-F238E27FC236}">
                <a16:creationId xmlns:a16="http://schemas.microsoft.com/office/drawing/2014/main" id="{A7333A3B-50DD-C4EF-433A-75688752849B}"/>
              </a:ext>
            </a:extLst>
          </p:cNvPr>
          <p:cNvSpPr/>
          <p:nvPr/>
        </p:nvSpPr>
        <p:spPr>
          <a:xfrm rot="4802676">
            <a:off x="6315139" y="1344809"/>
            <a:ext cx="3776958" cy="243262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Arco 47">
            <a:extLst>
              <a:ext uri="{FF2B5EF4-FFF2-40B4-BE49-F238E27FC236}">
                <a16:creationId xmlns:a16="http://schemas.microsoft.com/office/drawing/2014/main" id="{6C28FF80-BECB-EAE6-76CA-66866EC150AA}"/>
              </a:ext>
            </a:extLst>
          </p:cNvPr>
          <p:cNvSpPr/>
          <p:nvPr/>
        </p:nvSpPr>
        <p:spPr>
          <a:xfrm rot="4802676">
            <a:off x="4956887" y="1344809"/>
            <a:ext cx="3776958" cy="243262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0F9F267-D760-0E4D-41A9-CDF5E87F8158}"/>
              </a:ext>
            </a:extLst>
          </p:cNvPr>
          <p:cNvGrpSpPr/>
          <p:nvPr/>
        </p:nvGrpSpPr>
        <p:grpSpPr>
          <a:xfrm>
            <a:off x="6421959" y="1489151"/>
            <a:ext cx="5044613" cy="3502861"/>
            <a:chOff x="6421959" y="1489151"/>
            <a:chExt cx="5044613" cy="3502861"/>
          </a:xfrm>
        </p:grpSpPr>
        <p:cxnSp>
          <p:nvCxnSpPr>
            <p:cNvPr id="35" name="Conector: Angulado 34">
              <a:extLst>
                <a:ext uri="{FF2B5EF4-FFF2-40B4-BE49-F238E27FC236}">
                  <a16:creationId xmlns:a16="http://schemas.microsoft.com/office/drawing/2014/main" id="{860E5937-3C12-898F-C6C1-945088D04DD9}"/>
                </a:ext>
              </a:extLst>
            </p:cNvPr>
            <p:cNvCxnSpPr>
              <a:cxnSpLocks/>
            </p:cNvCxnSpPr>
            <p:nvPr/>
          </p:nvCxnSpPr>
          <p:spPr>
            <a:xfrm>
              <a:off x="6722185" y="2039258"/>
              <a:ext cx="4075557" cy="2782096"/>
            </a:xfrm>
            <a:prstGeom prst="bentConnector3">
              <a:avLst>
                <a:gd name="adj1" fmla="val -200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CaixaDeTexto 31">
                  <a:extLst>
                    <a:ext uri="{FF2B5EF4-FFF2-40B4-BE49-F238E27FC236}">
                      <a16:creationId xmlns:a16="http://schemas.microsoft.com/office/drawing/2014/main" id="{BCB07FED-B63D-BE4B-9CCA-3524E753E38D}"/>
                    </a:ext>
                  </a:extLst>
                </p:cNvPr>
                <p:cNvSpPr txBox="1"/>
                <p:nvPr/>
              </p:nvSpPr>
              <p:spPr>
                <a:xfrm>
                  <a:off x="6421959" y="1489151"/>
                  <a:ext cx="521670" cy="516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pt-B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pt-BR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pt-B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9" name="CaixaDeTexto 31">
                  <a:extLst>
                    <a:ext uri="{FF2B5EF4-FFF2-40B4-BE49-F238E27FC236}">
                      <a16:creationId xmlns:a16="http://schemas.microsoft.com/office/drawing/2014/main" id="{BCB07FED-B63D-BE4B-9CCA-3524E753E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1959" y="1489151"/>
                  <a:ext cx="521670" cy="5161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CaixaDeTexto 32">
                  <a:extLst>
                    <a:ext uri="{FF2B5EF4-FFF2-40B4-BE49-F238E27FC236}">
                      <a16:creationId xmlns:a16="http://schemas.microsoft.com/office/drawing/2014/main" id="{238B3E76-0484-64B6-FF25-1806977D8494}"/>
                    </a:ext>
                  </a:extLst>
                </p:cNvPr>
                <p:cNvSpPr txBox="1"/>
                <p:nvPr/>
              </p:nvSpPr>
              <p:spPr>
                <a:xfrm>
                  <a:off x="10578100" y="4475908"/>
                  <a:ext cx="888472" cy="516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pt-B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pt-BR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pt-B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0" name="CaixaDeTexto 32">
                  <a:extLst>
                    <a:ext uri="{FF2B5EF4-FFF2-40B4-BE49-F238E27FC236}">
                      <a16:creationId xmlns:a16="http://schemas.microsoft.com/office/drawing/2014/main" id="{238B3E76-0484-64B6-FF25-1806977D8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8100" y="4475908"/>
                  <a:ext cx="888472" cy="5161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33">
                <a:extLst>
                  <a:ext uri="{FF2B5EF4-FFF2-40B4-BE49-F238E27FC236}">
                    <a16:creationId xmlns:a16="http://schemas.microsoft.com/office/drawing/2014/main" id="{DBA74E37-0AAD-838F-DF71-DD0974E793B5}"/>
                  </a:ext>
                </a:extLst>
              </p:cNvPr>
              <p:cNvSpPr txBox="1"/>
              <p:nvPr/>
            </p:nvSpPr>
            <p:spPr>
              <a:xfrm>
                <a:off x="7738555" y="2099124"/>
                <a:ext cx="627635" cy="27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𝑂𝑅</m:t>
                      </m:r>
                    </m:oMath>
                  </m:oMathPara>
                </a14:m>
                <a:endPara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1" name="CaixaDeTexto 33">
                <a:extLst>
                  <a:ext uri="{FF2B5EF4-FFF2-40B4-BE49-F238E27FC236}">
                    <a16:creationId xmlns:a16="http://schemas.microsoft.com/office/drawing/2014/main" id="{DBA74E37-0AAD-838F-DF71-DD0974E79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55" y="2099124"/>
                <a:ext cx="627635" cy="2755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ixaDeTexto 34">
                <a:extLst>
                  <a:ext uri="{FF2B5EF4-FFF2-40B4-BE49-F238E27FC236}">
                    <a16:creationId xmlns:a16="http://schemas.microsoft.com/office/drawing/2014/main" id="{86E3FBDA-A09E-E6B5-A889-EABCD2B45397}"/>
                  </a:ext>
                </a:extLst>
              </p:cNvPr>
              <p:cNvSpPr txBox="1"/>
              <p:nvPr/>
            </p:nvSpPr>
            <p:spPr>
              <a:xfrm>
                <a:off x="9168685" y="2099124"/>
                <a:ext cx="627635" cy="27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sSup>
                        <m:sSupPr>
                          <m:ctrlP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2" name="CaixaDeTexto 34">
                <a:extLst>
                  <a:ext uri="{FF2B5EF4-FFF2-40B4-BE49-F238E27FC236}">
                    <a16:creationId xmlns:a16="http://schemas.microsoft.com/office/drawing/2014/main" id="{86E3FBDA-A09E-E6B5-A889-EABCD2B45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685" y="2099124"/>
                <a:ext cx="627635" cy="2755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o 32">
            <a:extLst>
              <a:ext uri="{FF2B5EF4-FFF2-40B4-BE49-F238E27FC236}">
                <a16:creationId xmlns:a16="http://schemas.microsoft.com/office/drawing/2014/main" id="{7FE9A809-27A5-5743-62A0-50956A27C26C}"/>
              </a:ext>
            </a:extLst>
          </p:cNvPr>
          <p:cNvSpPr/>
          <p:nvPr/>
        </p:nvSpPr>
        <p:spPr>
          <a:xfrm rot="11305244">
            <a:off x="7340333" y="310286"/>
            <a:ext cx="6905866" cy="3960787"/>
          </a:xfrm>
          <a:prstGeom prst="arc">
            <a:avLst>
              <a:gd name="adj1" fmla="val 16200000"/>
              <a:gd name="adj2" fmla="val 2112067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25">
                <a:extLst>
                  <a:ext uri="{FF2B5EF4-FFF2-40B4-BE49-F238E27FC236}">
                    <a16:creationId xmlns:a16="http://schemas.microsoft.com/office/drawing/2014/main" id="{CFD9EF46-E5D3-CE69-924B-0A005F6CC64F}"/>
                  </a:ext>
                </a:extLst>
              </p:cNvPr>
              <p:cNvSpPr txBox="1"/>
              <p:nvPr/>
            </p:nvSpPr>
            <p:spPr>
              <a:xfrm>
                <a:off x="10339527" y="4073703"/>
                <a:ext cx="1116701" cy="27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𝐷𝑅</m:t>
                      </m:r>
                      <m:r>
                        <a:rPr kumimoji="0" lang="pt-B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sSup>
                        <m:sSupPr>
                          <m:ctrlP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4" name="CaixaDeTexto 25">
                <a:extLst>
                  <a:ext uri="{FF2B5EF4-FFF2-40B4-BE49-F238E27FC236}">
                    <a16:creationId xmlns:a16="http://schemas.microsoft.com/office/drawing/2014/main" id="{CFD9EF46-E5D3-CE69-924B-0A005F6CC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527" y="4073703"/>
                <a:ext cx="1116701" cy="275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7A3FF99-45DC-2E6A-8121-DD1268521789}"/>
              </a:ext>
            </a:extLst>
          </p:cNvPr>
          <p:cNvCxnSpPr>
            <a:cxnSpLocks/>
          </p:cNvCxnSpPr>
          <p:nvPr/>
        </p:nvCxnSpPr>
        <p:spPr>
          <a:xfrm>
            <a:off x="9333555" y="3588781"/>
            <a:ext cx="0" cy="1232189"/>
          </a:xfrm>
          <a:prstGeom prst="line">
            <a:avLst/>
          </a:prstGeom>
          <a:ln w="158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E8927DE8-1D42-29FF-9515-64D0BCD59FEE}"/>
              </a:ext>
            </a:extLst>
          </p:cNvPr>
          <p:cNvCxnSpPr>
            <a:cxnSpLocks/>
          </p:cNvCxnSpPr>
          <p:nvPr/>
        </p:nvCxnSpPr>
        <p:spPr>
          <a:xfrm>
            <a:off x="8571826" y="3593187"/>
            <a:ext cx="0" cy="1232189"/>
          </a:xfrm>
          <a:prstGeom prst="line">
            <a:avLst/>
          </a:prstGeom>
          <a:ln w="158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570EB8F-6B03-19D4-7C43-4B41F6738302}"/>
              </a:ext>
            </a:extLst>
          </p:cNvPr>
          <p:cNvCxnSpPr>
            <a:cxnSpLocks/>
          </p:cNvCxnSpPr>
          <p:nvPr/>
        </p:nvCxnSpPr>
        <p:spPr>
          <a:xfrm>
            <a:off x="7966799" y="3588784"/>
            <a:ext cx="0" cy="1232189"/>
          </a:xfrm>
          <a:prstGeom prst="line">
            <a:avLst/>
          </a:prstGeom>
          <a:ln w="158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EB86E09-7BEF-920D-BC05-9134A36C0E4B}"/>
              </a:ext>
            </a:extLst>
          </p:cNvPr>
          <p:cNvCxnSpPr>
            <a:cxnSpLocks/>
          </p:cNvCxnSpPr>
          <p:nvPr/>
        </p:nvCxnSpPr>
        <p:spPr>
          <a:xfrm flipH="1">
            <a:off x="6734843" y="3898005"/>
            <a:ext cx="2433842" cy="0"/>
          </a:xfrm>
          <a:prstGeom prst="line">
            <a:avLst/>
          </a:prstGeom>
          <a:ln w="158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EB2A13A-D8E1-5DC1-6270-D248E893806C}"/>
              </a:ext>
            </a:extLst>
          </p:cNvPr>
          <p:cNvCxnSpPr>
            <a:cxnSpLocks/>
          </p:cNvCxnSpPr>
          <p:nvPr/>
        </p:nvCxnSpPr>
        <p:spPr>
          <a:xfrm flipH="1">
            <a:off x="6734843" y="3222073"/>
            <a:ext cx="1306847" cy="0"/>
          </a:xfrm>
          <a:prstGeom prst="line">
            <a:avLst/>
          </a:prstGeom>
          <a:ln w="158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89436A4-306F-D966-5ACB-DC337D7CEE05}"/>
              </a:ext>
            </a:extLst>
          </p:cNvPr>
          <p:cNvSpPr/>
          <p:nvPr/>
        </p:nvSpPr>
        <p:spPr>
          <a:xfrm>
            <a:off x="7931524" y="3555317"/>
            <a:ext cx="63749" cy="64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F1A9B32-8432-6FFF-E9B8-FB490296F188}"/>
              </a:ext>
            </a:extLst>
          </p:cNvPr>
          <p:cNvSpPr/>
          <p:nvPr/>
        </p:nvSpPr>
        <p:spPr>
          <a:xfrm>
            <a:off x="8536557" y="3550919"/>
            <a:ext cx="63749" cy="64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9A0E85C-A436-3365-3938-1681EF93D4C6}"/>
              </a:ext>
            </a:extLst>
          </p:cNvPr>
          <p:cNvSpPr/>
          <p:nvPr/>
        </p:nvSpPr>
        <p:spPr>
          <a:xfrm>
            <a:off x="9293927" y="3550917"/>
            <a:ext cx="63749" cy="64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43FC3E7-ADB7-A838-885D-376E5B3AFE99}"/>
              </a:ext>
            </a:extLst>
          </p:cNvPr>
          <p:cNvSpPr/>
          <p:nvPr/>
        </p:nvSpPr>
        <p:spPr>
          <a:xfrm>
            <a:off x="8022933" y="3181146"/>
            <a:ext cx="63749" cy="64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BC734DF-B693-04CF-C58B-E368C7393BE6}"/>
              </a:ext>
            </a:extLst>
          </p:cNvPr>
          <p:cNvSpPr/>
          <p:nvPr/>
        </p:nvSpPr>
        <p:spPr>
          <a:xfrm>
            <a:off x="9163350" y="3867861"/>
            <a:ext cx="63749" cy="64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8">
                <a:extLst>
                  <a:ext uri="{FF2B5EF4-FFF2-40B4-BE49-F238E27FC236}">
                    <a16:creationId xmlns:a16="http://schemas.microsoft.com/office/drawing/2014/main" id="{2CC6F7F0-F6A7-6543-4331-80323450921B}"/>
                  </a:ext>
                </a:extLst>
              </p:cNvPr>
              <p:cNvSpPr txBox="1"/>
              <p:nvPr/>
            </p:nvSpPr>
            <p:spPr>
              <a:xfrm>
                <a:off x="7710941" y="4842780"/>
                <a:ext cx="252458" cy="56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pt-B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𝑂𝑝𝑒𝑛</m:t>
                          </m:r>
                        </m:sub>
                      </m:sSub>
                    </m:oMath>
                  </m:oMathPara>
                </a14:m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CaixaDeTexto 8">
                <a:extLst>
                  <a:ext uri="{FF2B5EF4-FFF2-40B4-BE49-F238E27FC236}">
                    <a16:creationId xmlns:a16="http://schemas.microsoft.com/office/drawing/2014/main" id="{2CC6F7F0-F6A7-6543-4331-803234509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41" y="4842780"/>
                <a:ext cx="252458" cy="563472"/>
              </a:xfrm>
              <a:prstGeom prst="rect">
                <a:avLst/>
              </a:prstGeom>
              <a:blipFill>
                <a:blip r:embed="rId9"/>
                <a:stretch>
                  <a:fillRect r="-207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9">
                <a:extLst>
                  <a:ext uri="{FF2B5EF4-FFF2-40B4-BE49-F238E27FC236}">
                    <a16:creationId xmlns:a16="http://schemas.microsoft.com/office/drawing/2014/main" id="{2CE2C39B-DC12-138C-6977-19AE2A8A8FBA}"/>
                  </a:ext>
                </a:extLst>
              </p:cNvPr>
              <p:cNvSpPr txBox="1"/>
              <p:nvPr/>
            </p:nvSpPr>
            <p:spPr>
              <a:xfrm>
                <a:off x="9081713" y="4833114"/>
                <a:ext cx="252458" cy="56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pt-B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0" lang="pt-BR" sz="1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pt-B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𝑂𝑝𝑒𝑛</m:t>
                          </m:r>
                        </m:sub>
                      </m:sSub>
                    </m:oMath>
                  </m:oMathPara>
                </a14:m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CaixaDeTexto 9">
                <a:extLst>
                  <a:ext uri="{FF2B5EF4-FFF2-40B4-BE49-F238E27FC236}">
                    <a16:creationId xmlns:a16="http://schemas.microsoft.com/office/drawing/2014/main" id="{2CE2C39B-DC12-138C-6977-19AE2A8A8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13" y="4833114"/>
                <a:ext cx="252458" cy="563472"/>
              </a:xfrm>
              <a:prstGeom prst="rect">
                <a:avLst/>
              </a:prstGeom>
              <a:blipFill>
                <a:blip r:embed="rId10"/>
                <a:stretch>
                  <a:fillRect r="-207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FC0C619-F9B7-BB80-96C5-4A173C5489A4}"/>
              </a:ext>
            </a:extLst>
          </p:cNvPr>
          <p:cNvCxnSpPr>
            <a:cxnSpLocks/>
          </p:cNvCxnSpPr>
          <p:nvPr/>
        </p:nvCxnSpPr>
        <p:spPr>
          <a:xfrm flipV="1">
            <a:off x="8571826" y="4897790"/>
            <a:ext cx="0" cy="557118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49E2829-54E8-FC3C-C5E0-C4915EFC7B6B}"/>
              </a:ext>
            </a:extLst>
          </p:cNvPr>
          <p:cNvGrpSpPr/>
          <p:nvPr/>
        </p:nvGrpSpPr>
        <p:grpSpPr>
          <a:xfrm>
            <a:off x="7973941" y="5425682"/>
            <a:ext cx="1672293" cy="552652"/>
            <a:chOff x="7973941" y="5425682"/>
            <a:chExt cx="1672293" cy="5526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aixaDeTexto 10">
                  <a:extLst>
                    <a:ext uri="{FF2B5EF4-FFF2-40B4-BE49-F238E27FC236}">
                      <a16:creationId xmlns:a16="http://schemas.microsoft.com/office/drawing/2014/main" id="{B1072712-F33F-23FC-E67C-7CCBAC48ABEE}"/>
                    </a:ext>
                  </a:extLst>
                </p:cNvPr>
                <p:cNvSpPr txBox="1"/>
                <p:nvPr/>
              </p:nvSpPr>
              <p:spPr>
                <a:xfrm>
                  <a:off x="7973941" y="5425682"/>
                  <a:ext cx="1672293" cy="552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pt-B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pt-BR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kumimoji="0" lang="pt-B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𝑂𝑝𝑒𝑛</m:t>
                            </m:r>
                          </m:sub>
                        </m:sSub>
                        <m:r>
                          <a:rPr kumimoji="0" lang="pt-B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pt-B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pt-BR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pt-BR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0" lang="pt-BR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kumimoji="0" lang="pt-BR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𝑂𝑝𝑒𝑛</m:t>
                            </m:r>
                          </m:sub>
                        </m:sSub>
                      </m:oMath>
                    </m:oMathPara>
                  </a14:m>
                  <a:endParaRPr kumimoji="0" lang="pt-BR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8" name="CaixaDeTexto 10">
                  <a:extLst>
                    <a:ext uri="{FF2B5EF4-FFF2-40B4-BE49-F238E27FC236}">
                      <a16:creationId xmlns:a16="http://schemas.microsoft.com/office/drawing/2014/main" id="{B1072712-F33F-23FC-E67C-7CCBAC48A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941" y="5425682"/>
                  <a:ext cx="1672293" cy="55265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CE1DC3E-68F6-C654-26FB-98151CF82CDE}"/>
                </a:ext>
              </a:extLst>
            </p:cNvPr>
            <p:cNvSpPr/>
            <p:nvPr/>
          </p:nvSpPr>
          <p:spPr>
            <a:xfrm>
              <a:off x="8045514" y="5461263"/>
              <a:ext cx="1556861" cy="49486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3">
                <a:extLst>
                  <a:ext uri="{FF2B5EF4-FFF2-40B4-BE49-F238E27FC236}">
                    <a16:creationId xmlns:a16="http://schemas.microsoft.com/office/drawing/2014/main" id="{77054929-1C19-0F9E-E061-9567F0C20625}"/>
                  </a:ext>
                </a:extLst>
              </p:cNvPr>
              <p:cNvSpPr txBox="1"/>
              <p:nvPr/>
            </p:nvSpPr>
            <p:spPr>
              <a:xfrm>
                <a:off x="5822920" y="2801062"/>
                <a:ext cx="531033" cy="6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pt-B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𝑎𝑢𝑡</m:t>
                          </m:r>
                        </m:sub>
                      </m:sSub>
                    </m:oMath>
                  </m:oMathPara>
                </a14:m>
                <a:endParaRPr kumimoji="0" lang="pt-B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CaixaDeTexto 3">
                <a:extLst>
                  <a:ext uri="{FF2B5EF4-FFF2-40B4-BE49-F238E27FC236}">
                    <a16:creationId xmlns:a16="http://schemas.microsoft.com/office/drawing/2014/main" id="{77054929-1C19-0F9E-E061-9567F0C20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920" y="2801062"/>
                <a:ext cx="531033" cy="693780"/>
              </a:xfrm>
              <a:prstGeom prst="rect">
                <a:avLst/>
              </a:prstGeom>
              <a:blipFill>
                <a:blip r:embed="rId12"/>
                <a:stretch>
                  <a:fillRect r="-65517"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4">
                <a:extLst>
                  <a:ext uri="{FF2B5EF4-FFF2-40B4-BE49-F238E27FC236}">
                    <a16:creationId xmlns:a16="http://schemas.microsoft.com/office/drawing/2014/main" id="{FAD6957B-F8FB-CA0D-D130-AE989631EA03}"/>
                  </a:ext>
                </a:extLst>
              </p:cNvPr>
              <p:cNvSpPr txBox="1"/>
              <p:nvPr/>
            </p:nvSpPr>
            <p:spPr>
              <a:xfrm>
                <a:off x="5791942" y="3565025"/>
                <a:ext cx="600976" cy="752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pt-B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0" lang="pt-B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𝑎𝑢𝑡</m:t>
                          </m:r>
                        </m:sub>
                      </m:sSub>
                    </m:oMath>
                  </m:oMathPara>
                </a14:m>
                <a:endParaRPr kumimoji="0" lang="pt-B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" name="CaixaDeTexto 4">
                <a:extLst>
                  <a:ext uri="{FF2B5EF4-FFF2-40B4-BE49-F238E27FC236}">
                    <a16:creationId xmlns:a16="http://schemas.microsoft.com/office/drawing/2014/main" id="{FAD6957B-F8FB-CA0D-D130-AE989631E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2" y="3565025"/>
                <a:ext cx="600976" cy="752257"/>
              </a:xfrm>
              <a:prstGeom prst="rect">
                <a:avLst/>
              </a:prstGeom>
              <a:blipFill>
                <a:blip r:embed="rId13"/>
                <a:stretch>
                  <a:fillRect r="-47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06;p18">
            <a:extLst>
              <a:ext uri="{FF2B5EF4-FFF2-40B4-BE49-F238E27FC236}">
                <a16:creationId xmlns:a16="http://schemas.microsoft.com/office/drawing/2014/main" id="{3D2485B9-DA6D-7DFB-81C4-FCA7ADFF32EB}"/>
              </a:ext>
            </a:extLst>
          </p:cNvPr>
          <p:cNvSpPr txBox="1"/>
          <p:nvPr/>
        </p:nvSpPr>
        <p:spPr>
          <a:xfrm>
            <a:off x="552753" y="2577418"/>
            <a:ext cx="5038207" cy="987607"/>
          </a:xfrm>
          <a:prstGeom prst="rect">
            <a:avLst/>
          </a:prstGeom>
          <a:solidFill>
            <a:srgbClr val="95C6B5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</a:defRPr>
            </a:lvl1pPr>
          </a:lstStyle>
          <a:p>
            <a:endParaRPr lang="pt-BR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DFB04F6-FE9E-4431-385F-406E99D5195A}"/>
              </a:ext>
            </a:extLst>
          </p:cNvPr>
          <p:cNvSpPr txBox="1"/>
          <p:nvPr/>
        </p:nvSpPr>
        <p:spPr>
          <a:xfrm>
            <a:off x="609539" y="2890832"/>
            <a:ext cx="4924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>
                <a:solidFill>
                  <a:schemeClr val="tx1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Produção da China &gt; Produção dos Tigres</a:t>
            </a:r>
            <a:endParaRPr lang="pt-BR" b="1">
              <a:latin typeface="Amasis MT Pro" panose="020405040500050203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219F28F-AB67-CEB6-C4CB-6E5194D87965}"/>
              </a:ext>
            </a:extLst>
          </p:cNvPr>
          <p:cNvSpPr txBox="1"/>
          <p:nvPr/>
        </p:nvSpPr>
        <p:spPr>
          <a:xfrm>
            <a:off x="446437" y="2028585"/>
            <a:ext cx="609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u="sng">
                <a:latin typeface="Amasis MT Pro" panose="02040504050005020304" pitchFamily="18" charset="0"/>
                <a:cs typeface="Times New Roman" panose="02020603050405020304" pitchFamily="18" charset="0"/>
              </a:rPr>
              <a:t>Para o setor de manufatura:</a:t>
            </a:r>
            <a:endParaRPr lang="pt-BR" u="sng">
              <a:latin typeface="Amasis MT Pro" panose="02040504050005020304" pitchFamily="18" charset="0"/>
            </a:endParaRPr>
          </a:p>
        </p:txBody>
      </p:sp>
      <p:pic>
        <p:nvPicPr>
          <p:cNvPr id="5" name="Gráfico 4" descr="Seta para Direita com preenchimento sólido">
            <a:extLst>
              <a:ext uri="{FF2B5EF4-FFF2-40B4-BE49-F238E27FC236}">
                <a16:creationId xmlns:a16="http://schemas.microsoft.com/office/drawing/2014/main" id="{B48DF6D6-BDFB-5354-6A7A-01D53EAA5F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4902159" y="413676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01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7" grpId="0"/>
      <p:bldP spid="38" grpId="0" animBg="1"/>
      <p:bldP spid="48" grpId="0" animBg="1"/>
      <p:bldP spid="51" grpId="0"/>
      <p:bldP spid="52" grpId="0"/>
      <p:bldP spid="33" grpId="0" animBg="1"/>
      <p:bldP spid="34" grpId="0"/>
      <p:bldP spid="27" grpId="0" animBg="1"/>
      <p:bldP spid="28" grpId="0" animBg="1"/>
      <p:bldP spid="29" grpId="0" animBg="1"/>
      <p:bldP spid="30" grpId="0" animBg="1"/>
      <p:bldP spid="31" grpId="0" animBg="1"/>
      <p:bldP spid="15" grpId="0"/>
      <p:bldP spid="1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53DD552-ACAC-EE9A-CF59-A35C42896EED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Diferenças de especializações</a:t>
            </a:r>
          </a:p>
        </p:txBody>
      </p:sp>
      <p:sp>
        <p:nvSpPr>
          <p:cNvPr id="68" name="Google Shape;206;p18">
            <a:extLst>
              <a:ext uri="{FF2B5EF4-FFF2-40B4-BE49-F238E27FC236}">
                <a16:creationId xmlns:a16="http://schemas.microsoft.com/office/drawing/2014/main" id="{560460CB-9E9A-A02D-BA2C-88F52AB08EEF}"/>
              </a:ext>
            </a:extLst>
          </p:cNvPr>
          <p:cNvSpPr txBox="1"/>
          <p:nvPr/>
        </p:nvSpPr>
        <p:spPr>
          <a:xfrm>
            <a:off x="1579679" y="2567067"/>
            <a:ext cx="10045639" cy="925304"/>
          </a:xfrm>
          <a:prstGeom prst="rect">
            <a:avLst/>
          </a:prstGeom>
          <a:solidFill>
            <a:srgbClr val="EE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</a:defRPr>
            </a:lvl1pPr>
          </a:lstStyle>
          <a:p>
            <a:r>
              <a:rPr lang="pt-BR" sz="2000" b="1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Indústria Manufatureira</a:t>
            </a:r>
          </a:p>
        </p:txBody>
      </p: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B6D9F6EF-97AB-DA81-E688-B9AAC185A117}"/>
              </a:ext>
            </a:extLst>
          </p:cNvPr>
          <p:cNvGrpSpPr/>
          <p:nvPr/>
        </p:nvGrpSpPr>
        <p:grpSpPr>
          <a:xfrm>
            <a:off x="1580880" y="2502319"/>
            <a:ext cx="1054800" cy="1054800"/>
            <a:chOff x="2535972" y="1318041"/>
            <a:chExt cx="1260000" cy="1260000"/>
          </a:xfrm>
        </p:grpSpPr>
        <p:sp>
          <p:nvSpPr>
            <p:cNvPr id="103" name="Oval 2">
              <a:extLst>
                <a:ext uri="{FF2B5EF4-FFF2-40B4-BE49-F238E27FC236}">
                  <a16:creationId xmlns:a16="http://schemas.microsoft.com/office/drawing/2014/main" id="{AABF7FD5-3EFF-2E3A-FF8A-59B33B50B479}"/>
                </a:ext>
              </a:extLst>
            </p:cNvPr>
            <p:cNvSpPr/>
            <p:nvPr/>
          </p:nvSpPr>
          <p:spPr>
            <a:xfrm>
              <a:off x="2535972" y="1318041"/>
              <a:ext cx="1260000" cy="12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EA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ACB761BB-163A-F7B0-C164-D34B2113A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0390" y="1446131"/>
              <a:ext cx="1009105" cy="1009105"/>
            </a:xfrm>
            <a:prstGeom prst="rect">
              <a:avLst/>
            </a:prstGeom>
          </p:spPr>
        </p:pic>
      </p:grpSp>
      <p:sp>
        <p:nvSpPr>
          <p:cNvPr id="118" name="Seta: Pentágono 117">
            <a:extLst>
              <a:ext uri="{FF2B5EF4-FFF2-40B4-BE49-F238E27FC236}">
                <a16:creationId xmlns:a16="http://schemas.microsoft.com/office/drawing/2014/main" id="{94E124E4-D5FA-0CCC-9AB0-B430A84EB538}"/>
              </a:ext>
            </a:extLst>
          </p:cNvPr>
          <p:cNvSpPr/>
          <p:nvPr/>
        </p:nvSpPr>
        <p:spPr>
          <a:xfrm rot="12330792" flipH="1">
            <a:off x="11242208" y="3322784"/>
            <a:ext cx="3721116" cy="936479"/>
          </a:xfrm>
          <a:prstGeom prst="homePlate">
            <a:avLst/>
          </a:prstGeom>
          <a:solidFill>
            <a:srgbClr val="EEA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5C5B5"/>
              </a:solidFill>
            </a:endParaRPr>
          </a:p>
        </p:txBody>
      </p:sp>
      <p:sp>
        <p:nvSpPr>
          <p:cNvPr id="117" name="Seta: Pentágono 116">
            <a:extLst>
              <a:ext uri="{FF2B5EF4-FFF2-40B4-BE49-F238E27FC236}">
                <a16:creationId xmlns:a16="http://schemas.microsoft.com/office/drawing/2014/main" id="{8223AFAD-666A-E22A-0566-5E26205E5187}"/>
              </a:ext>
            </a:extLst>
          </p:cNvPr>
          <p:cNvSpPr/>
          <p:nvPr/>
        </p:nvSpPr>
        <p:spPr>
          <a:xfrm rot="7632359" flipH="1">
            <a:off x="10497890" y="2842819"/>
            <a:ext cx="3792599" cy="948657"/>
          </a:xfrm>
          <a:prstGeom prst="homePlate">
            <a:avLst/>
          </a:prstGeom>
          <a:solidFill>
            <a:srgbClr val="95C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5C5B5"/>
              </a:solidFill>
            </a:endParaRPr>
          </a:p>
        </p:txBody>
      </p:sp>
      <p:sp>
        <p:nvSpPr>
          <p:cNvPr id="69" name="Google Shape;206;p18">
            <a:extLst>
              <a:ext uri="{FF2B5EF4-FFF2-40B4-BE49-F238E27FC236}">
                <a16:creationId xmlns:a16="http://schemas.microsoft.com/office/drawing/2014/main" id="{0F8B17CE-C42E-2259-3984-A70BDFD7F4CD}"/>
              </a:ext>
            </a:extLst>
          </p:cNvPr>
          <p:cNvSpPr txBox="1"/>
          <p:nvPr/>
        </p:nvSpPr>
        <p:spPr>
          <a:xfrm>
            <a:off x="1579678" y="4189006"/>
            <a:ext cx="10045640" cy="925303"/>
          </a:xfrm>
          <a:prstGeom prst="rect">
            <a:avLst/>
          </a:prstGeom>
          <a:solidFill>
            <a:srgbClr val="95C5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</a:defRPr>
            </a:lvl1pPr>
          </a:lstStyle>
          <a:p>
            <a:r>
              <a:rPr lang="pt-BR" sz="2000" b="1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Indústria de Tecnologia</a:t>
            </a:r>
          </a:p>
        </p:txBody>
      </p: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077AF7BA-F95F-CC5E-98D3-9539BBCC64F5}"/>
              </a:ext>
            </a:extLst>
          </p:cNvPr>
          <p:cNvGrpSpPr/>
          <p:nvPr/>
        </p:nvGrpSpPr>
        <p:grpSpPr>
          <a:xfrm>
            <a:off x="1580880" y="4134718"/>
            <a:ext cx="1054800" cy="1054292"/>
            <a:chOff x="8429762" y="1432909"/>
            <a:chExt cx="1260000" cy="1260000"/>
          </a:xfrm>
        </p:grpSpPr>
        <p:sp>
          <p:nvSpPr>
            <p:cNvPr id="106" name="Oval 137">
              <a:extLst>
                <a:ext uri="{FF2B5EF4-FFF2-40B4-BE49-F238E27FC236}">
                  <a16:creationId xmlns:a16="http://schemas.microsoft.com/office/drawing/2014/main" id="{53163514-28B8-755F-06FD-4EB44AD395EB}"/>
                </a:ext>
              </a:extLst>
            </p:cNvPr>
            <p:cNvSpPr/>
            <p:nvPr/>
          </p:nvSpPr>
          <p:spPr>
            <a:xfrm>
              <a:off x="8429762" y="1432909"/>
              <a:ext cx="1260000" cy="12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5C5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7" name="Imagem 106">
              <a:extLst>
                <a:ext uri="{FF2B5EF4-FFF2-40B4-BE49-F238E27FC236}">
                  <a16:creationId xmlns:a16="http://schemas.microsoft.com/office/drawing/2014/main" id="{02292C23-5DA4-93ED-8C93-6E35DC07D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4117" y="1564167"/>
              <a:ext cx="911282" cy="99318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Chave Esquerda 1">
            <a:extLst>
              <a:ext uri="{FF2B5EF4-FFF2-40B4-BE49-F238E27FC236}">
                <a16:creationId xmlns:a16="http://schemas.microsoft.com/office/drawing/2014/main" id="{B5E5BA10-5620-F388-79AF-CF018E96FD25}"/>
              </a:ext>
            </a:extLst>
          </p:cNvPr>
          <p:cNvSpPr/>
          <p:nvPr/>
        </p:nvSpPr>
        <p:spPr>
          <a:xfrm flipH="1">
            <a:off x="376602" y="2541042"/>
            <a:ext cx="271879" cy="2573264"/>
          </a:xfrm>
          <a:prstGeom prst="leftBrace">
            <a:avLst/>
          </a:prstGeom>
          <a:ln w="57150">
            <a:solidFill>
              <a:srgbClr val="5CA88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536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8" grpId="0" animBg="1"/>
      <p:bldP spid="1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53DD552-ACAC-EE9A-CF59-A35C42896EED}"/>
              </a:ext>
            </a:extLst>
          </p:cNvPr>
          <p:cNvSpPr txBox="1">
            <a:spLocks/>
          </p:cNvSpPr>
          <p:nvPr/>
        </p:nvSpPr>
        <p:spPr>
          <a:xfrm>
            <a:off x="455707" y="734999"/>
            <a:ext cx="9581427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Teorema de </a:t>
            </a:r>
            <a:r>
              <a:rPr lang="pt-BR" sz="2800" b="1" err="1">
                <a:latin typeface="Amasis MT Pro" panose="02040504050005020304" pitchFamily="18" charset="0"/>
              </a:rPr>
              <a:t>Stopler</a:t>
            </a:r>
            <a:r>
              <a:rPr lang="pt-BR" sz="2800" b="1">
                <a:latin typeface="Amasis MT Pro" panose="02040504050005020304" pitchFamily="18" charset="0"/>
              </a:rPr>
              <a:t>-Samuelson: efeitos em salários</a:t>
            </a:r>
          </a:p>
        </p:txBody>
      </p:sp>
      <p:sp>
        <p:nvSpPr>
          <p:cNvPr id="2" name="Seta: Pentágono 1">
            <a:extLst>
              <a:ext uri="{FF2B5EF4-FFF2-40B4-BE49-F238E27FC236}">
                <a16:creationId xmlns:a16="http://schemas.microsoft.com/office/drawing/2014/main" id="{B53E734F-B19B-CB68-B194-CDBB1ED59A41}"/>
              </a:ext>
            </a:extLst>
          </p:cNvPr>
          <p:cNvSpPr/>
          <p:nvPr/>
        </p:nvSpPr>
        <p:spPr>
          <a:xfrm rot="12330792" flipV="1">
            <a:off x="-1882896" y="3406254"/>
            <a:ext cx="2611818" cy="659650"/>
          </a:xfrm>
          <a:prstGeom prst="homePlate">
            <a:avLst/>
          </a:prstGeom>
          <a:solidFill>
            <a:srgbClr val="EEA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5C5B5"/>
              </a:solidFill>
            </a:endParaRP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DEAA8104-6FC1-5BE0-FA8A-7364C10804F6}"/>
              </a:ext>
            </a:extLst>
          </p:cNvPr>
          <p:cNvSpPr/>
          <p:nvPr/>
        </p:nvSpPr>
        <p:spPr>
          <a:xfrm rot="7632359" flipV="1">
            <a:off x="-2403410" y="3077714"/>
            <a:ext cx="3872101" cy="621820"/>
          </a:xfrm>
          <a:prstGeom prst="homePlate">
            <a:avLst/>
          </a:prstGeom>
          <a:solidFill>
            <a:srgbClr val="95C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5C5B5"/>
              </a:solidFill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8746C94-0F86-23DA-6E43-D0A66FF12171}"/>
              </a:ext>
            </a:extLst>
          </p:cNvPr>
          <p:cNvGrpSpPr/>
          <p:nvPr/>
        </p:nvGrpSpPr>
        <p:grpSpPr>
          <a:xfrm>
            <a:off x="455708" y="3851657"/>
            <a:ext cx="5443556" cy="791885"/>
            <a:chOff x="455708" y="3851657"/>
            <a:chExt cx="5443556" cy="791885"/>
          </a:xfrm>
        </p:grpSpPr>
        <p:sp>
          <p:nvSpPr>
            <p:cNvPr id="27" name="Google Shape;206;p18">
              <a:extLst>
                <a:ext uri="{FF2B5EF4-FFF2-40B4-BE49-F238E27FC236}">
                  <a16:creationId xmlns:a16="http://schemas.microsoft.com/office/drawing/2014/main" id="{DBFBAB28-E07C-0335-4FDC-C5A334B2786C}"/>
                </a:ext>
              </a:extLst>
            </p:cNvPr>
            <p:cNvSpPr txBox="1"/>
            <p:nvPr/>
          </p:nvSpPr>
          <p:spPr>
            <a:xfrm>
              <a:off x="455708" y="3890782"/>
              <a:ext cx="5443556" cy="707344"/>
            </a:xfrm>
            <a:prstGeom prst="rect">
              <a:avLst/>
            </a:prstGeom>
            <a:solidFill>
              <a:srgbClr val="EE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b="1">
                  <a:latin typeface="Arial Narrow" panose="020B0606020202030204" pitchFamily="34" charset="0"/>
                  <a:cs typeface="Times New Roman"/>
                </a:rPr>
                <a:t>SETOR MANUFATUREIRO CONTRAI</a:t>
              </a:r>
            </a:p>
          </p:txBody>
        </p:sp>
        <p:pic>
          <p:nvPicPr>
            <p:cNvPr id="5" name="Gráfico 4" descr="Engrenagem única estrutura de tópicos">
              <a:extLst>
                <a:ext uri="{FF2B5EF4-FFF2-40B4-BE49-F238E27FC236}">
                  <a16:creationId xmlns:a16="http://schemas.microsoft.com/office/drawing/2014/main" id="{F2FF3A7C-5F9E-D70A-E139-00E899D6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735" y="3851657"/>
              <a:ext cx="791885" cy="791885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5553C38-E3B0-CB70-F4DA-B9A2904A95CA}"/>
              </a:ext>
            </a:extLst>
          </p:cNvPr>
          <p:cNvGrpSpPr/>
          <p:nvPr/>
        </p:nvGrpSpPr>
        <p:grpSpPr>
          <a:xfrm>
            <a:off x="455708" y="1593694"/>
            <a:ext cx="5443556" cy="865805"/>
            <a:chOff x="455708" y="1593694"/>
            <a:chExt cx="5443556" cy="865805"/>
          </a:xfrm>
        </p:grpSpPr>
        <p:sp>
          <p:nvSpPr>
            <p:cNvPr id="17" name="Google Shape;206;p18">
              <a:extLst>
                <a:ext uri="{FF2B5EF4-FFF2-40B4-BE49-F238E27FC236}">
                  <a16:creationId xmlns:a16="http://schemas.microsoft.com/office/drawing/2014/main" id="{17A7E872-322E-9099-1A26-6B94990E7CA3}"/>
                </a:ext>
              </a:extLst>
            </p:cNvPr>
            <p:cNvSpPr txBox="1"/>
            <p:nvPr/>
          </p:nvSpPr>
          <p:spPr>
            <a:xfrm>
              <a:off x="455708" y="1653542"/>
              <a:ext cx="5443556" cy="805957"/>
            </a:xfrm>
            <a:prstGeom prst="rect">
              <a:avLst/>
            </a:prstGeom>
            <a:solidFill>
              <a:srgbClr val="95C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b="1">
                  <a:latin typeface="Arial Narrow" panose="020B0606020202030204" pitchFamily="34" charset="0"/>
                  <a:cs typeface="Times New Roman"/>
                </a:rPr>
                <a:t>SETOR DE TECNOLOGIA EXPANDE</a:t>
              </a:r>
            </a:p>
          </p:txBody>
        </p:sp>
        <p:pic>
          <p:nvPicPr>
            <p:cNvPr id="13" name="Gráfico 12" descr="Internet estrutura de tópicos">
              <a:extLst>
                <a:ext uri="{FF2B5EF4-FFF2-40B4-BE49-F238E27FC236}">
                  <a16:creationId xmlns:a16="http://schemas.microsoft.com/office/drawing/2014/main" id="{F70C0883-C357-0781-79A2-DABFD1A8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478" y="1593694"/>
              <a:ext cx="853142" cy="853142"/>
            </a:xfrm>
            <a:prstGeom prst="rect">
              <a:avLst/>
            </a:prstGeom>
          </p:spPr>
        </p:pic>
      </p:grpSp>
      <p:sp>
        <p:nvSpPr>
          <p:cNvPr id="14" name="Google Shape;206;p18">
            <a:extLst>
              <a:ext uri="{FF2B5EF4-FFF2-40B4-BE49-F238E27FC236}">
                <a16:creationId xmlns:a16="http://schemas.microsoft.com/office/drawing/2014/main" id="{5043B18C-5B95-3E27-B84C-8460E33984D8}"/>
              </a:ext>
            </a:extLst>
          </p:cNvPr>
          <p:cNvSpPr txBox="1"/>
          <p:nvPr/>
        </p:nvSpPr>
        <p:spPr>
          <a:xfrm>
            <a:off x="6367332" y="2545789"/>
            <a:ext cx="5190190" cy="88321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>
                <a:latin typeface="Arial Narrow" panose="020B0606020202030204" pitchFamily="34" charset="0"/>
                <a:cs typeface="Times New Roman"/>
              </a:rPr>
              <a:t>	Remuneração real do capital aumenta</a:t>
            </a:r>
            <a:endParaRPr lang="pt-BR" sz="2000" b="1">
              <a:latin typeface="Arial Narrow" panose="020B0606020202030204" pitchFamily="34" charset="0"/>
            </a:endParaRPr>
          </a:p>
        </p:txBody>
      </p:sp>
      <p:sp>
        <p:nvSpPr>
          <p:cNvPr id="7" name="Google Shape;206;p18">
            <a:extLst>
              <a:ext uri="{FF2B5EF4-FFF2-40B4-BE49-F238E27FC236}">
                <a16:creationId xmlns:a16="http://schemas.microsoft.com/office/drawing/2014/main" id="{DA0E43B3-D1EA-C704-E179-2A384C149A58}"/>
              </a:ext>
            </a:extLst>
          </p:cNvPr>
          <p:cNvSpPr txBox="1"/>
          <p:nvPr/>
        </p:nvSpPr>
        <p:spPr>
          <a:xfrm>
            <a:off x="5757669" y="1658621"/>
            <a:ext cx="6434331" cy="800878"/>
          </a:xfrm>
          <a:prstGeom prst="rect">
            <a:avLst/>
          </a:prstGeom>
          <a:solidFill>
            <a:srgbClr val="95C5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EXCESSO DE DEMANDA POR CAPITAL</a:t>
            </a:r>
          </a:p>
        </p:txBody>
      </p:sp>
      <p:sp>
        <p:nvSpPr>
          <p:cNvPr id="8" name="Google Shape;206;p18">
            <a:extLst>
              <a:ext uri="{FF2B5EF4-FFF2-40B4-BE49-F238E27FC236}">
                <a16:creationId xmlns:a16="http://schemas.microsoft.com/office/drawing/2014/main" id="{BFDBB814-15FD-B71D-5D03-C016E7529DB2}"/>
              </a:ext>
            </a:extLst>
          </p:cNvPr>
          <p:cNvSpPr txBox="1"/>
          <p:nvPr/>
        </p:nvSpPr>
        <p:spPr>
          <a:xfrm>
            <a:off x="5757669" y="3888877"/>
            <a:ext cx="6462781" cy="707345"/>
          </a:xfrm>
          <a:prstGeom prst="rect">
            <a:avLst/>
          </a:prstGeom>
          <a:solidFill>
            <a:srgbClr val="EEA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EXCESSO DE OFERTA POR TRABALHO</a:t>
            </a:r>
          </a:p>
        </p:txBody>
      </p:sp>
      <p:sp>
        <p:nvSpPr>
          <p:cNvPr id="15" name="Google Shape;206;p18">
            <a:extLst>
              <a:ext uri="{FF2B5EF4-FFF2-40B4-BE49-F238E27FC236}">
                <a16:creationId xmlns:a16="http://schemas.microsoft.com/office/drawing/2014/main" id="{95086595-F745-C2A9-D392-7DA203DA0DD2}"/>
              </a:ext>
            </a:extLst>
          </p:cNvPr>
          <p:cNvSpPr txBox="1"/>
          <p:nvPr/>
        </p:nvSpPr>
        <p:spPr>
          <a:xfrm>
            <a:off x="6367332" y="4730623"/>
            <a:ext cx="5190190" cy="87554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>
                <a:latin typeface="Arial Narrow" panose="020B0606020202030204" pitchFamily="34" charset="0"/>
                <a:cs typeface="Times New Roman"/>
              </a:rPr>
              <a:t>	Salário real da manufatura reduz</a:t>
            </a:r>
          </a:p>
        </p:txBody>
      </p:sp>
      <p:pic>
        <p:nvPicPr>
          <p:cNvPr id="12" name="Gráfico 11" descr="Hipoteca estrutura de tópicos">
            <a:extLst>
              <a:ext uri="{FF2B5EF4-FFF2-40B4-BE49-F238E27FC236}">
                <a16:creationId xmlns:a16="http://schemas.microsoft.com/office/drawing/2014/main" id="{469849BA-3A83-29B9-C313-D5C83DB798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7677" y="2652487"/>
            <a:ext cx="674814" cy="674814"/>
          </a:xfrm>
          <a:prstGeom prst="rect">
            <a:avLst/>
          </a:prstGeom>
        </p:spPr>
      </p:pic>
      <p:sp>
        <p:nvSpPr>
          <p:cNvPr id="9" name="Chave Esquerda 8">
            <a:extLst>
              <a:ext uri="{FF2B5EF4-FFF2-40B4-BE49-F238E27FC236}">
                <a16:creationId xmlns:a16="http://schemas.microsoft.com/office/drawing/2014/main" id="{E1F6DB4F-7CD4-76F6-DD1D-E57A564F6147}"/>
              </a:ext>
            </a:extLst>
          </p:cNvPr>
          <p:cNvSpPr/>
          <p:nvPr/>
        </p:nvSpPr>
        <p:spPr>
          <a:xfrm rot="16200000">
            <a:off x="8825779" y="287031"/>
            <a:ext cx="399885" cy="4446244"/>
          </a:xfrm>
          <a:prstGeom prst="leftBrace">
            <a:avLst/>
          </a:prstGeom>
          <a:ln>
            <a:solidFill>
              <a:srgbClr val="95C6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have Esquerda 21">
            <a:extLst>
              <a:ext uri="{FF2B5EF4-FFF2-40B4-BE49-F238E27FC236}">
                <a16:creationId xmlns:a16="http://schemas.microsoft.com/office/drawing/2014/main" id="{46005A6E-2DBE-D180-387D-D078D250B31E}"/>
              </a:ext>
            </a:extLst>
          </p:cNvPr>
          <p:cNvSpPr/>
          <p:nvPr/>
        </p:nvSpPr>
        <p:spPr>
          <a:xfrm rot="16200000">
            <a:off x="8825779" y="2432324"/>
            <a:ext cx="399885" cy="4446244"/>
          </a:xfrm>
          <a:prstGeom prst="leftBrace">
            <a:avLst/>
          </a:prstGeom>
          <a:ln>
            <a:solidFill>
              <a:srgbClr val="EFA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áfico 22" descr="Dinheiro estrutura de tópicos">
            <a:extLst>
              <a:ext uri="{FF2B5EF4-FFF2-40B4-BE49-F238E27FC236}">
                <a16:creationId xmlns:a16="http://schemas.microsoft.com/office/drawing/2014/main" id="{E75DA0A0-5E0A-5965-5661-72A116256C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0161" y="4823472"/>
            <a:ext cx="689846" cy="6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094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4" grpId="0" animBg="1"/>
      <p:bldP spid="7" grpId="0" animBg="1"/>
      <p:bldP spid="8" grpId="0" animBg="1"/>
      <p:bldP spid="15" grpId="0" animBg="1"/>
      <p:bldP spid="9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53DD552-ACAC-EE9A-CF59-A35C42896EED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9602692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Teorema de </a:t>
            </a:r>
            <a:r>
              <a:rPr lang="pt-BR" sz="2800" b="1" err="1">
                <a:latin typeface="Amasis MT Pro" panose="02040504050005020304" pitchFamily="18" charset="0"/>
              </a:rPr>
              <a:t>Stopler</a:t>
            </a:r>
            <a:r>
              <a:rPr lang="pt-BR" sz="2800" b="1">
                <a:latin typeface="Amasis MT Pro" panose="02040504050005020304" pitchFamily="18" charset="0"/>
              </a:rPr>
              <a:t>-Samuelson: efeitos em salários</a:t>
            </a:r>
          </a:p>
        </p:txBody>
      </p:sp>
      <p:pic>
        <p:nvPicPr>
          <p:cNvPr id="48" name="Gráfico 47" descr="Voltar com preenchimento sólido">
            <a:extLst>
              <a:ext uri="{FF2B5EF4-FFF2-40B4-BE49-F238E27FC236}">
                <a16:creationId xmlns:a16="http://schemas.microsoft.com/office/drawing/2014/main" id="{7C44CE6F-54A0-EDDD-9668-A579E6D4E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21162">
            <a:off x="5776453" y="3177921"/>
            <a:ext cx="914400" cy="9144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94A917FA-0665-7D08-7BCD-DE585C89D696}"/>
              </a:ext>
            </a:extLst>
          </p:cNvPr>
          <p:cNvGrpSpPr/>
          <p:nvPr/>
        </p:nvGrpSpPr>
        <p:grpSpPr>
          <a:xfrm>
            <a:off x="6818360" y="2768037"/>
            <a:ext cx="4939881" cy="1930101"/>
            <a:chOff x="7042292" y="2935986"/>
            <a:chExt cx="4939881" cy="193010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C18C96FE-FC9C-1DBA-F62E-71ACE9BF7ABA}"/>
                </a:ext>
              </a:extLst>
            </p:cNvPr>
            <p:cNvGrpSpPr/>
            <p:nvPr/>
          </p:nvGrpSpPr>
          <p:grpSpPr>
            <a:xfrm>
              <a:off x="7042292" y="2935986"/>
              <a:ext cx="4939881" cy="1930101"/>
              <a:chOff x="7042292" y="2935986"/>
              <a:chExt cx="4939881" cy="1930101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B26A183-A721-D93C-CD70-59CC24CFBFA3}"/>
                  </a:ext>
                </a:extLst>
              </p:cNvPr>
              <p:cNvSpPr/>
              <p:nvPr/>
            </p:nvSpPr>
            <p:spPr>
              <a:xfrm>
                <a:off x="7151511" y="3088133"/>
                <a:ext cx="4830662" cy="1777954"/>
              </a:xfrm>
              <a:prstGeom prst="rect">
                <a:avLst/>
              </a:prstGeom>
              <a:solidFill>
                <a:srgbClr val="68AC9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Arial Narrow" panose="020B0606020202030204" pitchFamily="34" charset="0"/>
                </a:endParaRP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7F279FC2-F073-0F2A-7CE5-A3A9FB329A87}"/>
                  </a:ext>
                </a:extLst>
              </p:cNvPr>
              <p:cNvSpPr/>
              <p:nvPr/>
            </p:nvSpPr>
            <p:spPr>
              <a:xfrm>
                <a:off x="7042292" y="2935986"/>
                <a:ext cx="4830662" cy="1777954"/>
              </a:xfrm>
              <a:prstGeom prst="rect">
                <a:avLst/>
              </a:prstGeom>
              <a:solidFill>
                <a:srgbClr val="95C5B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5BAB0C8-ED7F-616B-E25C-700A788AEBC8}"/>
                </a:ext>
              </a:extLst>
            </p:cNvPr>
            <p:cNvSpPr txBox="1"/>
            <p:nvPr/>
          </p:nvSpPr>
          <p:spPr>
            <a:xfrm>
              <a:off x="7481367" y="3173598"/>
              <a:ext cx="3952511" cy="13027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2800" b="1">
                  <a:latin typeface="Arial Narrow" panose="020B0606020202030204" pitchFamily="34" charset="0"/>
                  <a:cs typeface="Times New Roman"/>
                </a:rPr>
                <a:t>SALÁRIO MÉDIO ANUAL</a:t>
              </a:r>
            </a:p>
            <a:p>
              <a:pPr algn="ctr">
                <a:lnSpc>
                  <a:spcPct val="150000"/>
                </a:lnSpc>
              </a:pPr>
              <a:r>
                <a:rPr lang="pt-BR" sz="2800" b="1">
                  <a:latin typeface="Arial Narrow" panose="020B0606020202030204" pitchFamily="34" charset="0"/>
                  <a:cs typeface="Times New Roman"/>
                </a:rPr>
                <a:t>DA ECONOMIA AUMENTA</a:t>
              </a:r>
              <a:endParaRPr lang="pt-BR" sz="2800" b="1">
                <a:latin typeface="Arial Narrow" panose="020B0606020202030204" pitchFamily="34" charset="0"/>
                <a:cs typeface="Calibri" panose="020F0502020204030204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AB3E50B-2B45-7C40-7B47-7AEC57E17980}"/>
              </a:ext>
            </a:extLst>
          </p:cNvPr>
          <p:cNvGrpSpPr/>
          <p:nvPr/>
        </p:nvGrpSpPr>
        <p:grpSpPr>
          <a:xfrm>
            <a:off x="-357379" y="2554128"/>
            <a:ext cx="6143750" cy="2416307"/>
            <a:chOff x="-445626" y="3088133"/>
            <a:chExt cx="6143750" cy="241630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1C686AE3-2FB7-C328-4285-8C122A917983}"/>
                </a:ext>
              </a:extLst>
            </p:cNvPr>
            <p:cNvGrpSpPr/>
            <p:nvPr/>
          </p:nvGrpSpPr>
          <p:grpSpPr>
            <a:xfrm>
              <a:off x="-445626" y="4027924"/>
              <a:ext cx="5931681" cy="562026"/>
              <a:chOff x="-445626" y="4027924"/>
              <a:chExt cx="5931681" cy="562026"/>
            </a:xfrm>
          </p:grpSpPr>
          <p:sp>
            <p:nvSpPr>
              <p:cNvPr id="5" name="Google Shape;206;p18">
                <a:extLst>
                  <a:ext uri="{FF2B5EF4-FFF2-40B4-BE49-F238E27FC236}">
                    <a16:creationId xmlns:a16="http://schemas.microsoft.com/office/drawing/2014/main" id="{50367BA7-F54D-2F1B-0B0A-8ACD8D5D9CD8}"/>
                  </a:ext>
                </a:extLst>
              </p:cNvPr>
              <p:cNvSpPr txBox="1"/>
              <p:nvPr/>
            </p:nvSpPr>
            <p:spPr>
              <a:xfrm>
                <a:off x="-445626" y="4027924"/>
                <a:ext cx="5931681" cy="288026"/>
              </a:xfrm>
              <a:prstGeom prst="rect">
                <a:avLst/>
              </a:prstGeom>
              <a:solidFill>
                <a:srgbClr val="95C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 algn="ctr">
                  <a:buNone/>
                  <a:defRPr sz="120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</a:defRPr>
                </a:lvl1pPr>
              </a:lstStyle>
              <a:p>
                <a:endParaRPr lang="pt-BR" sz="2000" b="1">
                  <a:solidFill>
                    <a:schemeClr val="tx1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Google Shape;206;p18">
                <a:extLst>
                  <a:ext uri="{FF2B5EF4-FFF2-40B4-BE49-F238E27FC236}">
                    <a16:creationId xmlns:a16="http://schemas.microsoft.com/office/drawing/2014/main" id="{5E9D4AB6-78FD-6C16-0E87-76F1B2C57B81}"/>
                  </a:ext>
                </a:extLst>
              </p:cNvPr>
              <p:cNvSpPr txBox="1"/>
              <p:nvPr/>
            </p:nvSpPr>
            <p:spPr>
              <a:xfrm>
                <a:off x="-439218" y="4301924"/>
                <a:ext cx="5910709" cy="288026"/>
              </a:xfrm>
              <a:prstGeom prst="rect">
                <a:avLst/>
              </a:prstGeom>
              <a:solidFill>
                <a:srgbClr val="EFA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 algn="ctr">
                  <a:buNone/>
                  <a:defRPr sz="120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</a:defRPr>
                </a:lvl1pPr>
              </a:lstStyle>
              <a:p>
                <a:endParaRPr lang="pt-BR" sz="2000" b="1">
                  <a:solidFill>
                    <a:schemeClr val="tx1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A889B1CC-8217-46C1-F4C8-F57FB787EF14}"/>
                </a:ext>
              </a:extLst>
            </p:cNvPr>
            <p:cNvSpPr/>
            <p:nvPr/>
          </p:nvSpPr>
          <p:spPr>
            <a:xfrm>
              <a:off x="671088" y="3088133"/>
              <a:ext cx="4559673" cy="241630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>
                  <a:solidFill>
                    <a:schemeClr val="tx1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rPr>
                <a:t>Salário real da manufatura reduz</a:t>
              </a:r>
            </a:p>
            <a:p>
              <a:pPr algn="ctr"/>
              <a:endParaRPr lang="pt-BR" b="1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endParaRPr>
            </a:p>
            <a:p>
              <a:pPr algn="ctr"/>
              <a:endParaRPr lang="pt-BR" b="1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pt-BR" sz="1800" b="1">
                  <a:solidFill>
                    <a:schemeClr val="tx1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endParaRPr lang="pt-BR"/>
            </a:p>
          </p:txBody>
        </p: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BCD4260-483E-A9D6-CF9F-A9D0AF62FCCB}"/>
                </a:ext>
              </a:extLst>
            </p:cNvPr>
            <p:cNvGrpSpPr/>
            <p:nvPr/>
          </p:nvGrpSpPr>
          <p:grpSpPr>
            <a:xfrm>
              <a:off x="283737" y="4259968"/>
              <a:ext cx="5414387" cy="862990"/>
              <a:chOff x="83209" y="4883580"/>
              <a:chExt cx="6096000" cy="862990"/>
            </a:xfrm>
          </p:grpSpPr>
          <p:sp>
            <p:nvSpPr>
              <p:cNvPr id="24" name="Retângulo: Cantos Arredondados 52">
                <a:extLst>
                  <a:ext uri="{FF2B5EF4-FFF2-40B4-BE49-F238E27FC236}">
                    <a16:creationId xmlns:a16="http://schemas.microsoft.com/office/drawing/2014/main" id="{85AF3974-868B-035D-9F68-5F0DEE3B71F0}"/>
                  </a:ext>
                </a:extLst>
              </p:cNvPr>
              <p:cNvSpPr/>
              <p:nvPr/>
            </p:nvSpPr>
            <p:spPr>
              <a:xfrm>
                <a:off x="777950" y="4883580"/>
                <a:ext cx="4685335" cy="86299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>
                  <a:latin typeface="Arial Narrow" panose="020B060602020203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82A0CEFD-F39C-AA9E-54C1-024112EFBC2C}"/>
                      </a:ext>
                    </a:extLst>
                  </p:cNvPr>
                  <p:cNvSpPr txBox="1"/>
                  <p:nvPr/>
                </p:nvSpPr>
                <p:spPr>
                  <a:xfrm>
                    <a:off x="83209" y="5130409"/>
                    <a:ext cx="609600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pt-BR" b="1" i="0" dirty="0" smtClean="0">
                              <a:latin typeface="Arial Narrow" panose="020B0606020202030204" pitchFamily="34" charset="0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Sal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á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rio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tecnologia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 &gt; 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Sal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á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rio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manufatura</m:t>
                          </m:r>
                          <m:r>
                            <m:rPr>
                              <m:nor/>
                            </m:rPr>
                            <a:rPr lang="pt-BR" b="1" i="0" dirty="0" smtClean="0">
                              <a:latin typeface="Arial Narrow" panose="020B0606020202030204" pitchFamily="34" charset="0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b="1" dirty="0">
                              <a:latin typeface="Arial Narrow" panose="020B0606020202030204" pitchFamily="34" charset="0"/>
                              <a:cs typeface="Times New Roman"/>
                            </a:rPr>
                            <m:t>)</m:t>
                          </m:r>
                        </m:oMath>
                      </m:oMathPara>
                    </a14:m>
                    <a:endParaRPr lang="pt-BR">
                      <a:latin typeface="Arial Narrow" panose="020B0606020202030204" pitchFamily="34" charset="0"/>
                      <a:cs typeface="Calibri"/>
                    </a:endParaRPr>
                  </a:p>
                </p:txBody>
              </p:sp>
            </mc:Choice>
            <mc:Fallback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82A0CEFD-F39C-AA9E-54C1-024112EFBC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09" y="5130409"/>
                    <a:ext cx="60960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33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1725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53DD552-ACAC-EE9A-CF59-A35C42896EED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Hipótese Econômica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08D77C1-20E2-66BB-1E18-9C75725905AB}"/>
              </a:ext>
            </a:extLst>
          </p:cNvPr>
          <p:cNvSpPr txBox="1"/>
          <p:nvPr/>
        </p:nvSpPr>
        <p:spPr>
          <a:xfrm>
            <a:off x="1480188" y="2043747"/>
            <a:ext cx="9485536" cy="27959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pt-B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400" b="1">
                <a:latin typeface="Arial Narrow" panose="020B0606020202030204" pitchFamily="34" charset="0"/>
                <a:cs typeface="Times New Roman" panose="02020603050405020304" pitchFamily="18" charset="0"/>
              </a:rPr>
              <a:t>A redução do preço global dos manufaturados</a:t>
            </a:r>
          </a:p>
          <a:p>
            <a:pPr algn="ctr">
              <a:lnSpc>
                <a:spcPct val="150000"/>
              </a:lnSpc>
            </a:pPr>
            <a:r>
              <a:rPr lang="pt-BR" sz="2400">
                <a:latin typeface="Arial Narrow" panose="020B0606020202030204" pitchFamily="34" charset="0"/>
                <a:cs typeface="Times New Roman" panose="02020603050405020304" pitchFamily="18" charset="0"/>
              </a:rPr>
              <a:t>após entrada China na OMC teve relevância para explicar</a:t>
            </a:r>
          </a:p>
          <a:p>
            <a:pPr algn="ctr">
              <a:lnSpc>
                <a:spcPct val="150000"/>
              </a:lnSpc>
            </a:pPr>
            <a:r>
              <a:rPr lang="pt-BR" sz="2400" b="1">
                <a:latin typeface="Arial Narrow" panose="020B0606020202030204" pitchFamily="34" charset="0"/>
                <a:cs typeface="Times New Roman" panose="02020603050405020304" pitchFamily="18" charset="0"/>
              </a:rPr>
              <a:t>o aumento dos salários médios anuais </a:t>
            </a:r>
            <a:r>
              <a:rPr lang="pt-BR" sz="2400">
                <a:latin typeface="Arial Narrow" panose="020B0606020202030204" pitchFamily="34" charset="0"/>
                <a:cs typeface="Times New Roman" panose="02020603050405020304" pitchFamily="18" charset="0"/>
              </a:rPr>
              <a:t>nos Tigres Asiáticos</a:t>
            </a:r>
          </a:p>
          <a:p>
            <a:pPr algn="ctr">
              <a:lnSpc>
                <a:spcPct val="150000"/>
              </a:lnSpc>
            </a:pPr>
            <a:endParaRPr lang="pt-B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1CDC8A-1641-343C-8F99-440287027BF1}"/>
              </a:ext>
            </a:extLst>
          </p:cNvPr>
          <p:cNvSpPr/>
          <p:nvPr/>
        </p:nvSpPr>
        <p:spPr>
          <a:xfrm>
            <a:off x="1268361" y="2399071"/>
            <a:ext cx="9871587" cy="2212258"/>
          </a:xfrm>
          <a:prstGeom prst="roundRect">
            <a:avLst/>
          </a:prstGeom>
          <a:noFill/>
          <a:ln w="44450">
            <a:solidFill>
              <a:srgbClr val="EEA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79D832A-AAB4-9D53-DEE4-B06F468290C0}"/>
              </a:ext>
            </a:extLst>
          </p:cNvPr>
          <p:cNvGrpSpPr/>
          <p:nvPr/>
        </p:nvGrpSpPr>
        <p:grpSpPr>
          <a:xfrm>
            <a:off x="827527" y="2011132"/>
            <a:ext cx="797498" cy="775877"/>
            <a:chOff x="782182" y="1942159"/>
            <a:chExt cx="797498" cy="77587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09B55E3-708D-6BD3-5BE8-2654D34E3B5F}"/>
                </a:ext>
              </a:extLst>
            </p:cNvPr>
            <p:cNvSpPr/>
            <p:nvPr/>
          </p:nvSpPr>
          <p:spPr>
            <a:xfrm>
              <a:off x="782182" y="1942159"/>
              <a:ext cx="797498" cy="775877"/>
            </a:xfrm>
            <a:prstGeom prst="ellipse">
              <a:avLst/>
            </a:prstGeom>
            <a:solidFill>
              <a:srgbClr val="F7D1D1"/>
            </a:solidFill>
            <a:ln w="31750">
              <a:solidFill>
                <a:srgbClr val="EEA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Gráfico 3" descr="Lupa com preenchimento sólido">
              <a:extLst>
                <a:ext uri="{FF2B5EF4-FFF2-40B4-BE49-F238E27FC236}">
                  <a16:creationId xmlns:a16="http://schemas.microsoft.com/office/drawing/2014/main" id="{AE2A7923-E1DE-C99D-B5BF-4E2F8B28C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07488" y="2043747"/>
              <a:ext cx="572700" cy="57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2335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25623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EC89558-D849-B4C3-907F-1302F2B35C4F}"/>
              </a:ext>
            </a:extLst>
          </p:cNvPr>
          <p:cNvSpPr txBox="1"/>
          <p:nvPr/>
        </p:nvSpPr>
        <p:spPr>
          <a:xfrm>
            <a:off x="2064477" y="2921168"/>
            <a:ext cx="8192277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000" b="1">
                <a:latin typeface="Amasis MT Pro" panose="02040504050005020304" pitchFamily="18" charset="0"/>
              </a:rPr>
              <a:t>Análise Descritiva</a:t>
            </a:r>
          </a:p>
        </p:txBody>
      </p:sp>
    </p:spTree>
    <p:extLst>
      <p:ext uri="{BB962C8B-B14F-4D97-AF65-F5344CB8AC3E}">
        <p14:creationId xmlns:p14="http://schemas.microsoft.com/office/powerpoint/2010/main" val="3533781563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inha do tempo&#10;&#10;Descrição gerada automaticamente">
            <a:extLst>
              <a:ext uri="{FF2B5EF4-FFF2-40B4-BE49-F238E27FC236}">
                <a16:creationId xmlns:a16="http://schemas.microsoft.com/office/drawing/2014/main" id="{A55A11EB-6887-E50F-B2F1-8A0187C5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8" y="1400719"/>
            <a:ext cx="7993564" cy="4491384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25623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30843841-C9F1-034D-2ED2-841FC38EB3A0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Qual a variável resposta? Por quê?</a:t>
            </a:r>
          </a:p>
        </p:txBody>
      </p:sp>
    </p:spTree>
    <p:extLst>
      <p:ext uri="{BB962C8B-B14F-4D97-AF65-F5344CB8AC3E}">
        <p14:creationId xmlns:p14="http://schemas.microsoft.com/office/powerpoint/2010/main" val="163133605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25623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pic>
        <p:nvPicPr>
          <p:cNvPr id="4" name="Imagem 3" descr="Diagrama, Linha do tempo&#10;&#10;Descrição gerada automaticamente">
            <a:extLst>
              <a:ext uri="{FF2B5EF4-FFF2-40B4-BE49-F238E27FC236}">
                <a16:creationId xmlns:a16="http://schemas.microsoft.com/office/drawing/2014/main" id="{863BFF48-B6E2-616F-05A9-23B1751C4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8" y="1400718"/>
            <a:ext cx="7993564" cy="4491384"/>
          </a:xfrm>
          <a:prstGeom prst="rect">
            <a:avLst/>
          </a:prstGeom>
        </p:spPr>
      </p:pic>
      <p:sp>
        <p:nvSpPr>
          <p:cNvPr id="5" name="Google Shape;186;p18">
            <a:extLst>
              <a:ext uri="{FF2B5EF4-FFF2-40B4-BE49-F238E27FC236}">
                <a16:creationId xmlns:a16="http://schemas.microsoft.com/office/drawing/2014/main" id="{722115A7-5C38-48AE-B220-A6E9F16A58A4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Quais variáveis explicativas escolher? Por quê?</a:t>
            </a:r>
          </a:p>
        </p:txBody>
      </p:sp>
    </p:spTree>
    <p:extLst>
      <p:ext uri="{BB962C8B-B14F-4D97-AF65-F5344CB8AC3E}">
        <p14:creationId xmlns:p14="http://schemas.microsoft.com/office/powerpoint/2010/main" val="220550212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B5AF55B-9307-3C14-10F9-F0CB4F55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89" y="1400717"/>
            <a:ext cx="7993563" cy="449138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25623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11" name="Google Shape;186;p18">
            <a:extLst>
              <a:ext uri="{FF2B5EF4-FFF2-40B4-BE49-F238E27FC236}">
                <a16:creationId xmlns:a16="http://schemas.microsoft.com/office/drawing/2014/main" id="{A5750810-8554-F2CD-BE9D-F6F62AFFF37B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Quais variáveis explicativas escolher? Por quê?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4853645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70CB81D-F703-19E5-8C33-609B42E4B54E}"/>
              </a:ext>
            </a:extLst>
          </p:cNvPr>
          <p:cNvSpPr/>
          <p:nvPr/>
        </p:nvSpPr>
        <p:spPr>
          <a:xfrm>
            <a:off x="2136000" y="1269000"/>
            <a:ext cx="7920000" cy="4320000"/>
          </a:xfrm>
          <a:prstGeom prst="rect">
            <a:avLst/>
          </a:prstGeom>
          <a:noFill/>
          <a:ln w="38100"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195704A-B697-9EF5-7753-4DB9F74E9BB3}"/>
              </a:ext>
            </a:extLst>
          </p:cNvPr>
          <p:cNvSpPr/>
          <p:nvPr/>
        </p:nvSpPr>
        <p:spPr>
          <a:xfrm>
            <a:off x="2432918" y="932114"/>
            <a:ext cx="7920000" cy="4320000"/>
          </a:xfrm>
          <a:prstGeom prst="rect">
            <a:avLst/>
          </a:prstGeom>
          <a:solidFill>
            <a:schemeClr val="bg1">
              <a:alpha val="92000"/>
            </a:schemeClr>
          </a:solidFill>
          <a:ln w="38100">
            <a:noFill/>
          </a:ln>
          <a:effectLst>
            <a:outerShdw blurRad="279400" dist="38100" dir="6600000" sx="102000" sy="102000" algn="ctr" rotWithShape="0">
              <a:schemeClr val="tx1">
                <a:lumMod val="50000"/>
                <a:lumOff val="50000"/>
                <a:alpha val="6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AE372BA-6C40-6EDE-C910-ADA55C5C0932}"/>
              </a:ext>
            </a:extLst>
          </p:cNvPr>
          <p:cNvSpPr/>
          <p:nvPr/>
        </p:nvSpPr>
        <p:spPr>
          <a:xfrm>
            <a:off x="10224167" y="677917"/>
            <a:ext cx="1150883" cy="5216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2C7E43EA-DE99-0DB6-6AF1-E71289E46DD6}"/>
              </a:ext>
            </a:extLst>
          </p:cNvPr>
          <p:cNvSpPr/>
          <p:nvPr/>
        </p:nvSpPr>
        <p:spPr>
          <a:xfrm rot="16200000">
            <a:off x="9930100" y="5378015"/>
            <a:ext cx="419969" cy="16816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CF4E6B8A-2C65-A338-9FA2-DA0B87B7922B}"/>
              </a:ext>
            </a:extLst>
          </p:cNvPr>
          <p:cNvSpPr/>
          <p:nvPr/>
        </p:nvSpPr>
        <p:spPr>
          <a:xfrm rot="16200000">
            <a:off x="3192210" y="621000"/>
            <a:ext cx="1731600" cy="1335600"/>
          </a:xfrm>
          <a:prstGeom prst="chevron">
            <a:avLst>
              <a:gd name="adj" fmla="val 23436"/>
            </a:avLst>
          </a:prstGeom>
          <a:solidFill>
            <a:srgbClr val="DE4C4D"/>
          </a:solidFill>
          <a:ln>
            <a:noFill/>
          </a:ln>
          <a:effectLst>
            <a:outerShdw blurRad="279400" sx="106000" sy="10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7EFC43-5778-19F5-5D6F-8BD0BA87F77B}"/>
              </a:ext>
            </a:extLst>
          </p:cNvPr>
          <p:cNvSpPr txBox="1"/>
          <p:nvPr/>
        </p:nvSpPr>
        <p:spPr>
          <a:xfrm>
            <a:off x="3325038" y="1078228"/>
            <a:ext cx="146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  <a:latin typeface="Amasis MT Pro" panose="02040504050005020304" pitchFamily="18" charset="0"/>
              </a:rPr>
              <a:t>? 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572D6D4-2169-4A0F-8E22-AF3108A103B0}"/>
              </a:ext>
            </a:extLst>
          </p:cNvPr>
          <p:cNvSpPr txBox="1"/>
          <p:nvPr/>
        </p:nvSpPr>
        <p:spPr>
          <a:xfrm>
            <a:off x="3325038" y="2612571"/>
            <a:ext cx="61818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latin typeface="Amasis MT Pro" panose="02040504050005020304" pitchFamily="18" charset="0"/>
              </a:rPr>
              <a:t>Como gerar crescimento econômico?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pic>
        <p:nvPicPr>
          <p:cNvPr id="2" name="Gráfico 1" descr="Seta: curva ligeira com preenchimento sólido">
            <a:extLst>
              <a:ext uri="{FF2B5EF4-FFF2-40B4-BE49-F238E27FC236}">
                <a16:creationId xmlns:a16="http://schemas.microsoft.com/office/drawing/2014/main" id="{6CC68279-E618-F4E9-917C-3469939C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7954" y="3648445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9FF1211-FF54-9111-FC5C-897C91975CD1}"/>
              </a:ext>
            </a:extLst>
          </p:cNvPr>
          <p:cNvSpPr txBox="1"/>
          <p:nvPr/>
        </p:nvSpPr>
        <p:spPr>
          <a:xfrm>
            <a:off x="1247260" y="1741830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Salário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DDCA93F-A22A-A1C5-0E25-8BADD6BF8618}"/>
              </a:ext>
            </a:extLst>
          </p:cNvPr>
          <p:cNvSpPr txBox="1"/>
          <p:nvPr/>
        </p:nvSpPr>
        <p:spPr>
          <a:xfrm>
            <a:off x="1247262" y="2582116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Desemprego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D6BBEE8-31EB-9D46-AA8C-BC80D4DF8BB7}"/>
              </a:ext>
            </a:extLst>
          </p:cNvPr>
          <p:cNvSpPr txBox="1"/>
          <p:nvPr/>
        </p:nvSpPr>
        <p:spPr>
          <a:xfrm>
            <a:off x="1247260" y="4481525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Índice de preços 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CABB436-A44E-CC1E-2708-3C3E837348F7}"/>
              </a:ext>
            </a:extLst>
          </p:cNvPr>
          <p:cNvSpPr txBox="1"/>
          <p:nvPr/>
        </p:nvSpPr>
        <p:spPr>
          <a:xfrm>
            <a:off x="1247260" y="4980767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Dotação de capital 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EB5F58CB-0A3F-6D68-ACAA-444C66F3E212}"/>
              </a:ext>
            </a:extLst>
          </p:cNvPr>
          <p:cNvSpPr txBox="1"/>
          <p:nvPr/>
        </p:nvSpPr>
        <p:spPr>
          <a:xfrm>
            <a:off x="1247260" y="4024643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Exportações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BED5369-0A08-6FA1-5711-8892DA32B1B5}"/>
              </a:ext>
            </a:extLst>
          </p:cNvPr>
          <p:cNvSpPr txBox="1"/>
          <p:nvPr/>
        </p:nvSpPr>
        <p:spPr>
          <a:xfrm>
            <a:off x="1247261" y="3552161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Importações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208A0A0-FD5E-09BB-839D-7BEB9D608C94}"/>
              </a:ext>
            </a:extLst>
          </p:cNvPr>
          <p:cNvSpPr txBox="1"/>
          <p:nvPr/>
        </p:nvSpPr>
        <p:spPr>
          <a:xfrm>
            <a:off x="1247262" y="3079679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Crescimento do PIB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124A386-7ADE-A5F1-FD2A-CA372E847741}"/>
              </a:ext>
            </a:extLst>
          </p:cNvPr>
          <p:cNvSpPr txBox="1"/>
          <p:nvPr/>
        </p:nvSpPr>
        <p:spPr>
          <a:xfrm>
            <a:off x="1247260" y="5449842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Dotação de trabalho </a:t>
            </a:r>
          </a:p>
        </p:txBody>
      </p:sp>
      <p:cxnSp>
        <p:nvCxnSpPr>
          <p:cNvPr id="1028" name="Conector de Seta Reta 1027">
            <a:extLst>
              <a:ext uri="{FF2B5EF4-FFF2-40B4-BE49-F238E27FC236}">
                <a16:creationId xmlns:a16="http://schemas.microsoft.com/office/drawing/2014/main" id="{09078C93-E667-E547-D4BF-CFC06ADEA66A}"/>
              </a:ext>
            </a:extLst>
          </p:cNvPr>
          <p:cNvCxnSpPr>
            <a:cxnSpLocks/>
          </p:cNvCxnSpPr>
          <p:nvPr/>
        </p:nvCxnSpPr>
        <p:spPr>
          <a:xfrm>
            <a:off x="3577165" y="1929115"/>
            <a:ext cx="533400" cy="0"/>
          </a:xfrm>
          <a:prstGeom prst="straightConnector1">
            <a:avLst/>
          </a:prstGeom>
          <a:ln w="19050"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C3311B0C-D58C-1CB8-1504-5D48FE3440CE}"/>
              </a:ext>
            </a:extLst>
          </p:cNvPr>
          <p:cNvSpPr txBox="1"/>
          <p:nvPr/>
        </p:nvSpPr>
        <p:spPr>
          <a:xfrm>
            <a:off x="4240443" y="1741830"/>
            <a:ext cx="2474165" cy="408623"/>
          </a:xfrm>
          <a:prstGeom prst="round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Variável dependente </a:t>
            </a:r>
          </a:p>
        </p:txBody>
      </p:sp>
      <p:sp>
        <p:nvSpPr>
          <p:cNvPr id="1032" name="Chave Esquerda 1031">
            <a:extLst>
              <a:ext uri="{FF2B5EF4-FFF2-40B4-BE49-F238E27FC236}">
                <a16:creationId xmlns:a16="http://schemas.microsoft.com/office/drawing/2014/main" id="{123E8386-3349-EE8F-EF92-CCE958EED6DC}"/>
              </a:ext>
            </a:extLst>
          </p:cNvPr>
          <p:cNvSpPr/>
          <p:nvPr/>
        </p:nvSpPr>
        <p:spPr>
          <a:xfrm flipH="1">
            <a:off x="3700871" y="2530500"/>
            <a:ext cx="315686" cy="3339162"/>
          </a:xfrm>
          <a:prstGeom prst="leftBrace">
            <a:avLst/>
          </a:prstGeom>
          <a:ln w="1905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A3350E71-3F0C-7D87-51BA-47C4659B9879}"/>
              </a:ext>
            </a:extLst>
          </p:cNvPr>
          <p:cNvSpPr txBox="1"/>
          <p:nvPr/>
        </p:nvSpPr>
        <p:spPr>
          <a:xfrm>
            <a:off x="4183657" y="3996176"/>
            <a:ext cx="2474165" cy="408623"/>
          </a:xfrm>
          <a:prstGeom prst="round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Variáveis explicativas</a:t>
            </a:r>
          </a:p>
        </p:txBody>
      </p:sp>
      <p:sp>
        <p:nvSpPr>
          <p:cNvPr id="1041" name="Chave Esquerda 1040">
            <a:extLst>
              <a:ext uri="{FF2B5EF4-FFF2-40B4-BE49-F238E27FC236}">
                <a16:creationId xmlns:a16="http://schemas.microsoft.com/office/drawing/2014/main" id="{E1B893C8-BFFC-E7D6-C58D-6688096E4BDF}"/>
              </a:ext>
            </a:extLst>
          </p:cNvPr>
          <p:cNvSpPr/>
          <p:nvPr/>
        </p:nvSpPr>
        <p:spPr>
          <a:xfrm flipH="1">
            <a:off x="7663720" y="1705217"/>
            <a:ext cx="315686" cy="4248720"/>
          </a:xfrm>
          <a:prstGeom prst="leftBrac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2" name="CaixaDeTexto 1041">
            <a:extLst>
              <a:ext uri="{FF2B5EF4-FFF2-40B4-BE49-F238E27FC236}">
                <a16:creationId xmlns:a16="http://schemas.microsoft.com/office/drawing/2014/main" id="{8356A79A-A53C-8126-2A2E-57D18C910965}"/>
              </a:ext>
            </a:extLst>
          </p:cNvPr>
          <p:cNvSpPr txBox="1"/>
          <p:nvPr/>
        </p:nvSpPr>
        <p:spPr>
          <a:xfrm>
            <a:off x="8148542" y="2726688"/>
            <a:ext cx="3205257" cy="1634490"/>
          </a:xfrm>
          <a:prstGeom prst="roundRect">
            <a:avLst/>
          </a:prstGeom>
          <a:noFill/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Variáveis escolhidas de acordo com o modelo de Heckscher – Ohlin</a:t>
            </a:r>
          </a:p>
          <a:p>
            <a:pPr algn="just"/>
            <a:endParaRPr lang="pt-BR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Dados de 1997 a 2019</a:t>
            </a:r>
          </a:p>
        </p:txBody>
      </p:sp>
      <p:sp>
        <p:nvSpPr>
          <p:cNvPr id="2" name="Google Shape;186;p18">
            <a:extLst>
              <a:ext uri="{FF2B5EF4-FFF2-40B4-BE49-F238E27FC236}">
                <a16:creationId xmlns:a16="http://schemas.microsoft.com/office/drawing/2014/main" id="{60FD5E44-3786-EAB6-C27E-59C448DD7DF8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Variáveis selecionadas</a:t>
            </a:r>
          </a:p>
        </p:txBody>
      </p:sp>
    </p:spTree>
    <p:extLst>
      <p:ext uri="{BB962C8B-B14F-4D97-AF65-F5344CB8AC3E}">
        <p14:creationId xmlns:p14="http://schemas.microsoft.com/office/powerpoint/2010/main" val="6443542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1031" grpId="0"/>
      <p:bldP spid="1032" grpId="0" animBg="1"/>
      <p:bldP spid="1033" grpId="0"/>
      <p:bldP spid="1041" grpId="0" animBg="1"/>
      <p:bldP spid="10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0FB4D04-E9EA-BF00-136A-D53E7E9ACEA0}"/>
              </a:ext>
            </a:extLst>
          </p:cNvPr>
          <p:cNvSpPr txBox="1"/>
          <p:nvPr/>
        </p:nvSpPr>
        <p:spPr>
          <a:xfrm>
            <a:off x="5730775" y="4162217"/>
            <a:ext cx="6075340" cy="71508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Organização para Cooperação e Desenvolvimento Econômico (OCDE)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8E3DC60-ABF1-E177-2389-C9B52F71F159}"/>
              </a:ext>
            </a:extLst>
          </p:cNvPr>
          <p:cNvSpPr txBox="1"/>
          <p:nvPr/>
        </p:nvSpPr>
        <p:spPr>
          <a:xfrm>
            <a:off x="5711224" y="3601032"/>
            <a:ext cx="6075341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Comissão de Comércio Internacional dos Estados Unidos (USITC)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5129D21-2B4E-21BC-1B79-7420133203C6}"/>
              </a:ext>
            </a:extLst>
          </p:cNvPr>
          <p:cNvSpPr txBox="1"/>
          <p:nvPr/>
        </p:nvSpPr>
        <p:spPr>
          <a:xfrm>
            <a:off x="396772" y="3451419"/>
            <a:ext cx="5008541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Departamento de Dados de Singapura (SINGSTAT)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E719450-6A90-A0D5-30FB-7629E6780719}"/>
              </a:ext>
            </a:extLst>
          </p:cNvPr>
          <p:cNvSpPr txBox="1"/>
          <p:nvPr/>
        </p:nvSpPr>
        <p:spPr>
          <a:xfrm>
            <a:off x="396772" y="2964851"/>
            <a:ext cx="5008540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Departamento de Dados da Coreia (KORSTAT)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9B6899E-FE62-7AA7-0914-183EB71C4945}"/>
              </a:ext>
            </a:extLst>
          </p:cNvPr>
          <p:cNvSpPr txBox="1"/>
          <p:nvPr/>
        </p:nvSpPr>
        <p:spPr>
          <a:xfrm>
            <a:off x="385885" y="4468117"/>
            <a:ext cx="5008543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Departamento de Estatísticas e Censos de Hong Kong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7C2A8E4-5CCF-C1B5-BF89-392019E1A24B}"/>
              </a:ext>
            </a:extLst>
          </p:cNvPr>
          <p:cNvSpPr txBox="1"/>
          <p:nvPr/>
        </p:nvSpPr>
        <p:spPr>
          <a:xfrm>
            <a:off x="396772" y="1996716"/>
            <a:ext cx="4997656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Estatísticas Nacionais de Taiwan (DGBAS)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3822D9F-A912-7D11-72D8-0CAD8E643E4E}"/>
              </a:ext>
            </a:extLst>
          </p:cNvPr>
          <p:cNvSpPr txBox="1"/>
          <p:nvPr/>
        </p:nvSpPr>
        <p:spPr>
          <a:xfrm>
            <a:off x="407656" y="3952169"/>
            <a:ext cx="4997656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Banco de Dados de Entrada-Saída Mundial (WIOD)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F98D240C-7601-5FA4-4CC1-1273524B0738}"/>
              </a:ext>
            </a:extLst>
          </p:cNvPr>
          <p:cNvSpPr txBox="1"/>
          <p:nvPr/>
        </p:nvSpPr>
        <p:spPr>
          <a:xfrm>
            <a:off x="5722110" y="3033584"/>
            <a:ext cx="6075340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Comissão Econômica das Nações Unidas para a Europa (UNECE)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0D365E9-1949-95F4-782E-C706E5257BA0}"/>
              </a:ext>
            </a:extLst>
          </p:cNvPr>
          <p:cNvSpPr txBox="1"/>
          <p:nvPr/>
        </p:nvSpPr>
        <p:spPr>
          <a:xfrm>
            <a:off x="396772" y="2470195"/>
            <a:ext cx="4997656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Organização Internacional do Trabalho (ILO)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F8D1F0-01A8-3F20-FDE3-F0E64A844F4E}"/>
              </a:ext>
            </a:extLst>
          </p:cNvPr>
          <p:cNvSpPr txBox="1"/>
          <p:nvPr/>
        </p:nvSpPr>
        <p:spPr>
          <a:xfrm>
            <a:off x="5722110" y="1996656"/>
            <a:ext cx="6048952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Banco Mundial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FD094B-B4FE-2E1C-81C2-649DB2DCCE45}"/>
              </a:ext>
            </a:extLst>
          </p:cNvPr>
          <p:cNvSpPr txBox="1"/>
          <p:nvPr/>
        </p:nvSpPr>
        <p:spPr>
          <a:xfrm>
            <a:off x="5722110" y="2498298"/>
            <a:ext cx="6075340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Fundo Monetário Internacional (FMI)</a:t>
            </a:r>
          </a:p>
        </p:txBody>
      </p:sp>
      <p:sp>
        <p:nvSpPr>
          <p:cNvPr id="2" name="Google Shape;186;p18">
            <a:extLst>
              <a:ext uri="{FF2B5EF4-FFF2-40B4-BE49-F238E27FC236}">
                <a16:creationId xmlns:a16="http://schemas.microsoft.com/office/drawing/2014/main" id="{A036CFAA-3903-903C-C716-38BADC1AA83D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Fontes dos dados</a:t>
            </a:r>
          </a:p>
        </p:txBody>
      </p:sp>
    </p:spTree>
    <p:extLst>
      <p:ext uri="{BB962C8B-B14F-4D97-AF65-F5344CB8AC3E}">
        <p14:creationId xmlns:p14="http://schemas.microsoft.com/office/powerpoint/2010/main" val="429105728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DA16CB16-FA7A-251B-B9E4-B737A9B190C7}"/>
              </a:ext>
            </a:extLst>
          </p:cNvPr>
          <p:cNvSpPr txBox="1"/>
          <p:nvPr/>
        </p:nvSpPr>
        <p:spPr>
          <a:xfrm>
            <a:off x="2064477" y="2274838"/>
            <a:ext cx="8192277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000" b="1">
                <a:latin typeface="Amasis MT Pro" panose="02040504050005020304" pitchFamily="18" charset="0"/>
              </a:rPr>
              <a:t>Análise:</a:t>
            </a:r>
          </a:p>
          <a:p>
            <a:pPr algn="ctr"/>
            <a:r>
              <a:rPr lang="pt-BR" sz="6000" b="1">
                <a:latin typeface="Amasis MT Pro" panose="02040504050005020304" pitchFamily="18" charset="0"/>
              </a:rPr>
              <a:t>Controle Sintético</a:t>
            </a: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395877F-765D-7543-02E6-0784FFD3028C}"/>
              </a:ext>
            </a:extLst>
          </p:cNvPr>
          <p:cNvGrpSpPr/>
          <p:nvPr/>
        </p:nvGrpSpPr>
        <p:grpSpPr>
          <a:xfrm>
            <a:off x="9261017" y="463811"/>
            <a:ext cx="3942752" cy="2076831"/>
            <a:chOff x="8468664" y="3907481"/>
            <a:chExt cx="4306817" cy="2494423"/>
          </a:xfrm>
        </p:grpSpPr>
        <p:sp>
          <p:nvSpPr>
            <p:cNvPr id="75" name="Fluxograma: Conector 74">
              <a:extLst>
                <a:ext uri="{FF2B5EF4-FFF2-40B4-BE49-F238E27FC236}">
                  <a16:creationId xmlns:a16="http://schemas.microsoft.com/office/drawing/2014/main" id="{7DB76308-3C74-0F83-0219-9A17DB3457B4}"/>
                </a:ext>
              </a:extLst>
            </p:cNvPr>
            <p:cNvSpPr/>
            <p:nvPr/>
          </p:nvSpPr>
          <p:spPr>
            <a:xfrm>
              <a:off x="9554753" y="4043713"/>
              <a:ext cx="2134637" cy="2235388"/>
            </a:xfrm>
            <a:prstGeom prst="flowChartConnector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C4B6A685-3B63-78EE-2237-FDB5EFF5A318}"/>
                </a:ext>
              </a:extLst>
            </p:cNvPr>
            <p:cNvGrpSpPr/>
            <p:nvPr/>
          </p:nvGrpSpPr>
          <p:grpSpPr>
            <a:xfrm>
              <a:off x="8468664" y="3907481"/>
              <a:ext cx="4306817" cy="2494423"/>
              <a:chOff x="8468664" y="3907481"/>
              <a:chExt cx="4306817" cy="2494423"/>
            </a:xfrm>
          </p:grpSpPr>
          <p:pic>
            <p:nvPicPr>
              <p:cNvPr id="74" name="Imagem 73" descr="Desenho de rosto de pessoa&#10;&#10;Descrição gerada automaticamente com confiança média">
                <a:extLst>
                  <a:ext uri="{FF2B5EF4-FFF2-40B4-BE49-F238E27FC236}">
                    <a16:creationId xmlns:a16="http://schemas.microsoft.com/office/drawing/2014/main" id="{AAD2F207-4F2E-EA37-648D-A6D920DB7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8664" y="3907481"/>
                <a:ext cx="4306817" cy="2494423"/>
              </a:xfrm>
              <a:prstGeom prst="rect">
                <a:avLst/>
              </a:prstGeom>
            </p:spPr>
          </p:pic>
          <p:sp>
            <p:nvSpPr>
              <p:cNvPr id="76" name="Fluxograma: Conector 75">
                <a:extLst>
                  <a:ext uri="{FF2B5EF4-FFF2-40B4-BE49-F238E27FC236}">
                    <a16:creationId xmlns:a16="http://schemas.microsoft.com/office/drawing/2014/main" id="{2063D881-0195-6807-CE58-21EAFAE6D5DC}"/>
                  </a:ext>
                </a:extLst>
              </p:cNvPr>
              <p:cNvSpPr/>
              <p:nvPr/>
            </p:nvSpPr>
            <p:spPr>
              <a:xfrm>
                <a:off x="9554753" y="4025175"/>
                <a:ext cx="2134637" cy="2235388"/>
              </a:xfrm>
              <a:prstGeom prst="flowChartConnector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92568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B19013D6-3883-B068-8A00-BBD6710B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45" y="2740780"/>
            <a:ext cx="2908568" cy="243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8B0795B-475D-74B4-2A0C-51751150B074}"/>
              </a:ext>
            </a:extLst>
          </p:cNvPr>
          <p:cNvSpPr txBox="1"/>
          <p:nvPr/>
        </p:nvSpPr>
        <p:spPr>
          <a:xfrm>
            <a:off x="2194320" y="1947422"/>
            <a:ext cx="317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</a:rPr>
              <a:t>Abadie e </a:t>
            </a:r>
            <a:r>
              <a:rPr lang="pt-BR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Gardeazabal</a:t>
            </a:r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</a:rPr>
              <a:t> (2003)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1BE23-E54C-3854-EED2-69E3A9930358}"/>
              </a:ext>
            </a:extLst>
          </p:cNvPr>
          <p:cNvSpPr txBox="1"/>
          <p:nvPr/>
        </p:nvSpPr>
        <p:spPr>
          <a:xfrm>
            <a:off x="6457837" y="2028849"/>
            <a:ext cx="4165566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Primeiro artigo que usa Controle Sintético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AB1FD2-6749-822B-0093-5B6C68886EA9}"/>
              </a:ext>
            </a:extLst>
          </p:cNvPr>
          <p:cNvSpPr txBox="1"/>
          <p:nvPr/>
        </p:nvSpPr>
        <p:spPr>
          <a:xfrm>
            <a:off x="6480488" y="3146964"/>
            <a:ext cx="4165566" cy="7150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Estudo sobre o efeito do conflito armado no país Basco em sua economia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9AD3F1-BD47-D438-3157-EE6D93FBB6AE}"/>
              </a:ext>
            </a:extLst>
          </p:cNvPr>
          <p:cNvSpPr txBox="1"/>
          <p:nvPr/>
        </p:nvSpPr>
        <p:spPr>
          <a:xfrm>
            <a:off x="6480488" y="4576243"/>
            <a:ext cx="4165566" cy="7150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País Basco (tratado) </a:t>
            </a:r>
            <a:r>
              <a:rPr lang="pt-BR" i="1" err="1">
                <a:latin typeface="Arial Narrow" panose="020B0606020202030204" pitchFamily="34" charset="0"/>
                <a:cs typeface="Times New Roman" panose="02020603050405020304" pitchFamily="18" charset="0"/>
              </a:rPr>
              <a:t>vs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 outras regiões da Espanha (país Basco sintético)</a:t>
            </a:r>
          </a:p>
        </p:txBody>
      </p:sp>
      <p:sp>
        <p:nvSpPr>
          <p:cNvPr id="5" name="Google Shape;186;p18">
            <a:extLst>
              <a:ext uri="{FF2B5EF4-FFF2-40B4-BE49-F238E27FC236}">
                <a16:creationId xmlns:a16="http://schemas.microsoft.com/office/drawing/2014/main" id="{943DF288-C1C2-5E1F-6713-57182C65F296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Controle Sintético : Literatura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91010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E1EFAE4A-D112-B6FE-FE38-74E2362DDBDB}"/>
              </a:ext>
            </a:extLst>
          </p:cNvPr>
          <p:cNvGrpSpPr/>
          <p:nvPr/>
        </p:nvGrpSpPr>
        <p:grpSpPr>
          <a:xfrm>
            <a:off x="6655126" y="2937999"/>
            <a:ext cx="3028541" cy="2187475"/>
            <a:chOff x="7315890" y="1521472"/>
            <a:chExt cx="3028541" cy="2187475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AE372BA-6C40-6EDE-C910-ADA55C5C0932}"/>
                </a:ext>
              </a:extLst>
            </p:cNvPr>
            <p:cNvSpPr/>
            <p:nvPr/>
          </p:nvSpPr>
          <p:spPr>
            <a:xfrm>
              <a:off x="9035050" y="1611956"/>
              <a:ext cx="621858" cy="160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2C7E43EA-DE99-0DB6-6AF1-E71289E46DD6}"/>
                </a:ext>
              </a:extLst>
            </p:cNvPr>
            <p:cNvSpPr/>
            <p:nvPr/>
          </p:nvSpPr>
          <p:spPr>
            <a:xfrm rot="16200000">
              <a:off x="8901613" y="2237142"/>
              <a:ext cx="129728" cy="86690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Picture 2" descr="Bandeira de Israel – Wikipédia, a enciclopédia livre">
              <a:extLst>
                <a:ext uri="{FF2B5EF4-FFF2-40B4-BE49-F238E27FC236}">
                  <a16:creationId xmlns:a16="http://schemas.microsoft.com/office/drawing/2014/main" id="{35D5DC6E-7BC7-3C62-7F94-01739A7DB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826" y="1954476"/>
              <a:ext cx="404345" cy="25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A76F2418-F2D2-1190-3F21-4FFDEDA1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296" y="1708623"/>
              <a:ext cx="404345" cy="249327"/>
            </a:xfrm>
            <a:prstGeom prst="rect">
              <a:avLst/>
            </a:prstGeom>
          </p:spPr>
        </p:pic>
        <p:pic>
          <p:nvPicPr>
            <p:cNvPr id="5" name="Imagem 4" descr="Logotipo&#10;&#10;Descrição gerada automaticamente">
              <a:extLst>
                <a:ext uri="{FF2B5EF4-FFF2-40B4-BE49-F238E27FC236}">
                  <a16:creationId xmlns:a16="http://schemas.microsoft.com/office/drawing/2014/main" id="{8763B084-CE6B-294E-01DF-392FA4010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151" y="1699574"/>
              <a:ext cx="404345" cy="249327"/>
            </a:xfrm>
            <a:prstGeom prst="rect">
              <a:avLst/>
            </a:prstGeom>
          </p:spPr>
        </p:pic>
        <p:pic>
          <p:nvPicPr>
            <p:cNvPr id="6" name="Imagem 5" descr="Forma, Logotipo&#10;&#10;Descrição gerada automaticamente">
              <a:extLst>
                <a:ext uri="{FF2B5EF4-FFF2-40B4-BE49-F238E27FC236}">
                  <a16:creationId xmlns:a16="http://schemas.microsoft.com/office/drawing/2014/main" id="{A5112E60-9B8B-B268-99CF-C3FD880D2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687" y="2451563"/>
              <a:ext cx="404345" cy="252715"/>
            </a:xfrm>
            <a:prstGeom prst="rect">
              <a:avLst/>
            </a:prstGeom>
          </p:spPr>
        </p:pic>
        <p:pic>
          <p:nvPicPr>
            <p:cNvPr id="7" name="Imagem 6" descr="Uma imagem contendo Quadrado&#10;&#10;Descrição gerada automaticamente">
              <a:extLst>
                <a:ext uri="{FF2B5EF4-FFF2-40B4-BE49-F238E27FC236}">
                  <a16:creationId xmlns:a16="http://schemas.microsoft.com/office/drawing/2014/main" id="{59D8076F-0823-2CC0-C289-DF6270438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4380" y="1708623"/>
              <a:ext cx="404345" cy="256659"/>
            </a:xfrm>
            <a:prstGeom prst="rect">
              <a:avLst/>
            </a:prstGeom>
          </p:spPr>
        </p:pic>
        <p:pic>
          <p:nvPicPr>
            <p:cNvPr id="8" name="Imagem 7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3498DBCE-E83D-5566-C70C-5A12899A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649" y="2697185"/>
              <a:ext cx="404345" cy="248431"/>
            </a:xfrm>
            <a:prstGeom prst="rect">
              <a:avLst/>
            </a:prstGeom>
          </p:spPr>
        </p:pic>
        <p:pic>
          <p:nvPicPr>
            <p:cNvPr id="9" name="Imagem 8" descr="Forma&#10;&#10;Descrição gerada automaticamente">
              <a:extLst>
                <a:ext uri="{FF2B5EF4-FFF2-40B4-BE49-F238E27FC236}">
                  <a16:creationId xmlns:a16="http://schemas.microsoft.com/office/drawing/2014/main" id="{1C152E31-914E-77A9-A01A-C082831A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539" y="2193327"/>
              <a:ext cx="404345" cy="252716"/>
            </a:xfrm>
            <a:prstGeom prst="rect">
              <a:avLst/>
            </a:prstGeom>
          </p:spPr>
        </p:pic>
        <p:pic>
          <p:nvPicPr>
            <p:cNvPr id="12" name="Imagem 11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AC4C68AB-0E5B-9427-263B-5F88393A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2694090"/>
              <a:ext cx="404345" cy="258302"/>
            </a:xfrm>
            <a:prstGeom prst="rect">
              <a:avLst/>
            </a:prstGeom>
          </p:spPr>
        </p:pic>
        <p:pic>
          <p:nvPicPr>
            <p:cNvPr id="13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DF0CA1BD-27F4-0744-8B01-7828407B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456129"/>
              <a:ext cx="404345" cy="253331"/>
            </a:xfrm>
            <a:prstGeom prst="rect">
              <a:avLst/>
            </a:prstGeom>
          </p:spPr>
        </p:pic>
        <p:pic>
          <p:nvPicPr>
            <p:cNvPr id="15" name="Imagem 14" descr="Forma, Retângulo&#10;&#10;Descrição gerada automaticamente">
              <a:extLst>
                <a:ext uri="{FF2B5EF4-FFF2-40B4-BE49-F238E27FC236}">
                  <a16:creationId xmlns:a16="http://schemas.microsoft.com/office/drawing/2014/main" id="{7F9FD40D-2EEA-DF46-27CB-2B0B770B1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703586"/>
              <a:ext cx="404345" cy="261251"/>
            </a:xfrm>
            <a:prstGeom prst="rect">
              <a:avLst/>
            </a:prstGeom>
          </p:spPr>
        </p:pic>
        <p:pic>
          <p:nvPicPr>
            <p:cNvPr id="17" name="Imagem 16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1F4BFBF6-4EFB-DE52-8CD9-B34C6310A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826" y="2449845"/>
              <a:ext cx="404345" cy="247874"/>
            </a:xfrm>
            <a:prstGeom prst="rect">
              <a:avLst/>
            </a:prstGeom>
          </p:spPr>
        </p:pic>
        <p:pic>
          <p:nvPicPr>
            <p:cNvPr id="18" name="Imagem 17" descr="Forma, Retângulo&#10;&#10;Descrição gerada automaticamente">
              <a:extLst>
                <a:ext uri="{FF2B5EF4-FFF2-40B4-BE49-F238E27FC236}">
                  <a16:creationId xmlns:a16="http://schemas.microsoft.com/office/drawing/2014/main" id="{6501A8F6-07E8-D5FC-1388-52BB6795B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209190"/>
              <a:ext cx="404345" cy="253331"/>
            </a:xfrm>
            <a:prstGeom prst="rect">
              <a:avLst/>
            </a:prstGeom>
          </p:spPr>
        </p:pic>
        <p:pic>
          <p:nvPicPr>
            <p:cNvPr id="20" name="Imagem 19" descr="Forma, Retângulo&#10;&#10;Descrição gerada automaticamente com confiança média">
              <a:extLst>
                <a:ext uri="{FF2B5EF4-FFF2-40B4-BE49-F238E27FC236}">
                  <a16:creationId xmlns:a16="http://schemas.microsoft.com/office/drawing/2014/main" id="{3298B0C6-6802-8059-47D4-2152103F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2703139"/>
              <a:ext cx="404345" cy="255223"/>
            </a:xfrm>
            <a:prstGeom prst="rect">
              <a:avLst/>
            </a:prstGeom>
          </p:spPr>
        </p:pic>
        <p:pic>
          <p:nvPicPr>
            <p:cNvPr id="21" name="Imagem 20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B6FBA570-02C6-8D4A-3110-0C7496A8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047" y="2207996"/>
              <a:ext cx="404345" cy="253778"/>
            </a:xfrm>
            <a:prstGeom prst="rect">
              <a:avLst/>
            </a:prstGeom>
          </p:spPr>
        </p:pic>
        <p:pic>
          <p:nvPicPr>
            <p:cNvPr id="22" name="Imagem 21" descr="Forma, Círculo&#10;&#10;Descrição gerada automaticamente">
              <a:extLst>
                <a:ext uri="{FF2B5EF4-FFF2-40B4-BE49-F238E27FC236}">
                  <a16:creationId xmlns:a16="http://schemas.microsoft.com/office/drawing/2014/main" id="{EA56A064-CC51-E0F7-B3F1-42935958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385" y="1709070"/>
              <a:ext cx="404345" cy="250246"/>
            </a:xfrm>
            <a:prstGeom prst="rect">
              <a:avLst/>
            </a:prstGeom>
          </p:spPr>
        </p:pic>
        <p:pic>
          <p:nvPicPr>
            <p:cNvPr id="23" name="Imagem 22" descr="Forma&#10;&#10;Descrição gerada automaticamente">
              <a:extLst>
                <a:ext uri="{FF2B5EF4-FFF2-40B4-BE49-F238E27FC236}">
                  <a16:creationId xmlns:a16="http://schemas.microsoft.com/office/drawing/2014/main" id="{D91278EF-8776-0980-4318-1F408B1D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456576"/>
              <a:ext cx="404345" cy="249023"/>
            </a:xfrm>
            <a:prstGeom prst="rect">
              <a:avLst/>
            </a:prstGeom>
          </p:spPr>
        </p:pic>
        <p:pic>
          <p:nvPicPr>
            <p:cNvPr id="24" name="Imagem 2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2076A8AF-D297-7C5F-F654-CDA53802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1960760"/>
              <a:ext cx="404345" cy="248430"/>
            </a:xfrm>
            <a:prstGeom prst="rect">
              <a:avLst/>
            </a:prstGeom>
          </p:spPr>
        </p:pic>
        <p:pic>
          <p:nvPicPr>
            <p:cNvPr id="25" name="Imagem 24" descr="Ícone, Retângulo&#10;&#10;Descrição gerada automaticamente com confiança média">
              <a:extLst>
                <a:ext uri="{FF2B5EF4-FFF2-40B4-BE49-F238E27FC236}">
                  <a16:creationId xmlns:a16="http://schemas.microsoft.com/office/drawing/2014/main" id="{075A5A86-CE6A-7774-BC52-E845B2EE6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826" y="2696855"/>
              <a:ext cx="404345" cy="257356"/>
            </a:xfrm>
            <a:prstGeom prst="rect">
              <a:avLst/>
            </a:prstGeom>
          </p:spPr>
        </p:pic>
        <p:pic>
          <p:nvPicPr>
            <p:cNvPr id="26" name="Imagem 25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7056FFEA-68ED-5347-E66A-CC6A58C9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209637"/>
              <a:ext cx="404345" cy="258302"/>
            </a:xfrm>
            <a:prstGeom prst="rect">
              <a:avLst/>
            </a:prstGeom>
          </p:spPr>
        </p:pic>
        <p:pic>
          <p:nvPicPr>
            <p:cNvPr id="27" name="Imagem 26" descr="Forma, Padrão do plano de fundo, Retângulo&#10;&#10;Descrição gerada automaticamente">
              <a:extLst>
                <a:ext uri="{FF2B5EF4-FFF2-40B4-BE49-F238E27FC236}">
                  <a16:creationId xmlns:a16="http://schemas.microsoft.com/office/drawing/2014/main" id="{E3CF7368-24EA-48E8-985A-3E054219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1951711"/>
              <a:ext cx="404345" cy="255223"/>
            </a:xfrm>
            <a:prstGeom prst="rect">
              <a:avLst/>
            </a:prstGeom>
          </p:spPr>
        </p:pic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6234CE05-E90B-E9F1-E604-F6680558B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37826" y="2202906"/>
              <a:ext cx="404345" cy="257311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99A718A3-FF05-23D8-3700-BA887402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2209190"/>
              <a:ext cx="404345" cy="255224"/>
            </a:xfrm>
            <a:prstGeom prst="rect">
              <a:avLst/>
            </a:prstGeom>
          </p:spPr>
        </p:pic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0A068DC4-A9D2-A0A8-5831-445B78C18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046710" y="2456129"/>
              <a:ext cx="404345" cy="255224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F77465AB-5483-7246-8737-984DD421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28715" y="1961207"/>
              <a:ext cx="404345" cy="249327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CF5F40D-7A6E-3D9A-B915-99A3BECDE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1960760"/>
              <a:ext cx="404345" cy="24924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C70277BD-3F53-A24B-358A-B441B30C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2447080"/>
              <a:ext cx="404345" cy="255224"/>
            </a:xfrm>
            <a:prstGeom prst="rect">
              <a:avLst/>
            </a:prstGeom>
          </p:spPr>
        </p:pic>
        <p:pic>
          <p:nvPicPr>
            <p:cNvPr id="34" name="Imagem 33" descr="Forma, Retângulo&#10;&#10;Descrição gerada automaticamente">
              <a:extLst>
                <a:ext uri="{FF2B5EF4-FFF2-40B4-BE49-F238E27FC236}">
                  <a16:creationId xmlns:a16="http://schemas.microsoft.com/office/drawing/2014/main" id="{1B3A2CE9-2DA0-1A54-36CB-D41CEA82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380" y="1704057"/>
              <a:ext cx="407564" cy="252250"/>
            </a:xfrm>
            <a:prstGeom prst="rect">
              <a:avLst/>
            </a:prstGeom>
          </p:spPr>
        </p:pic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E51496C4-4D45-F394-7A4C-85ACB7EC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9450710" y="2451563"/>
              <a:ext cx="409220" cy="254759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564AD878-5EED-DFBF-BD7E-4A700100D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0710" y="2204624"/>
              <a:ext cx="409339" cy="252900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8EB37FC-99C1-C7E8-3E6F-A096330F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5496" y="1702339"/>
              <a:ext cx="407379" cy="253442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1E48C561-2DB0-7598-0C18-4E881B49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46" y="3197599"/>
              <a:ext cx="409219" cy="252899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7E1DE2B1-8670-6B6E-5233-CDA1ABE2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946" y="2947334"/>
              <a:ext cx="406223" cy="252900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55DD6DD5-9777-7BD9-1A97-8658DE7A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946" y="3193033"/>
              <a:ext cx="409221" cy="2529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C6C2A5A0-79A7-6392-F74C-072935CA6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923" y="3193033"/>
              <a:ext cx="409220" cy="252900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3E9C63DD-6997-38AF-3431-45CF6494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687" y="1956194"/>
              <a:ext cx="407431" cy="253443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18FE55A6-F99D-427A-51C1-6BFCA354B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703139"/>
              <a:ext cx="409219" cy="252899"/>
            </a:xfrm>
            <a:prstGeom prst="rect">
              <a:avLst/>
            </a:prstGeom>
          </p:spPr>
        </p:pic>
        <p:pic>
          <p:nvPicPr>
            <p:cNvPr id="53" name="Gráfico 52">
              <a:extLst>
                <a:ext uri="{FF2B5EF4-FFF2-40B4-BE49-F238E27FC236}">
                  <a16:creationId xmlns:a16="http://schemas.microsoft.com/office/drawing/2014/main" id="{F0941778-28AA-7B18-E862-2BA27D945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450710" y="1956194"/>
              <a:ext cx="407564" cy="248997"/>
            </a:xfrm>
            <a:prstGeom prst="rect">
              <a:avLst/>
            </a:pr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0B67DC12-DE02-E378-E5B9-426DECF1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862" y="3197599"/>
              <a:ext cx="409339" cy="252900"/>
            </a:xfrm>
            <a:prstGeom prst="rect">
              <a:avLst/>
            </a:prstGeom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E94CA2BC-D515-172A-9F06-460E1DAF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357" y="1704057"/>
              <a:ext cx="407297" cy="252251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1F901E52-3B13-D06F-E674-C6D2A66D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62" y="2945616"/>
              <a:ext cx="410844" cy="252899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2D739DB5-1D5D-ECEA-0AB1-D050C400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951" y="3198046"/>
              <a:ext cx="409221" cy="252900"/>
            </a:xfrm>
            <a:prstGeom prst="rect">
              <a:avLst/>
            </a:prstGeom>
          </p:spPr>
        </p:pic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F8FD8437-EB0E-A2C4-B304-63F7B7E9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951" y="2952347"/>
              <a:ext cx="407297" cy="252250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16E1A7D1-B1C8-4F50-6F4B-8D58CC9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46" y="2951900"/>
              <a:ext cx="404345" cy="254131"/>
            </a:xfrm>
            <a:prstGeom prst="rect">
              <a:avLst/>
            </a:prstGeom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EBD6F16D-AC16-B0F0-353C-C87F9F7F9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923" y="2947334"/>
              <a:ext cx="412109" cy="253038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DCADD9AA-71D2-7EE1-D3F1-8101CEA2E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717" y="3188550"/>
              <a:ext cx="404637" cy="252250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6AD93887-0E12-FC94-B33A-068F221B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62" y="3191315"/>
              <a:ext cx="407564" cy="252250"/>
            </a:xfrm>
            <a:prstGeom prst="rect">
              <a:avLst/>
            </a:prstGeom>
          </p:spPr>
        </p:pic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0A3A60CD-1C5A-82A8-F812-CE39A519F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717" y="2942851"/>
              <a:ext cx="409339" cy="252249"/>
            </a:xfrm>
            <a:prstGeom prst="rect">
              <a:avLst/>
            </a:prstGeom>
          </p:spPr>
        </p:pic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551FB431-6030-2C3F-62C0-BA3F1C99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862" y="2951900"/>
              <a:ext cx="406855" cy="252249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2B2C3048-E686-5AD8-292D-466455719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910" y="2704545"/>
              <a:ext cx="409221" cy="251882"/>
            </a:xfrm>
            <a:prstGeom prst="rect">
              <a:avLst/>
            </a:prstGeom>
          </p:spPr>
        </p:pic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638C37F8-81EE-9C14-FB32-51F65428D7CE}"/>
                </a:ext>
              </a:extLst>
            </p:cNvPr>
            <p:cNvSpPr/>
            <p:nvPr/>
          </p:nvSpPr>
          <p:spPr>
            <a:xfrm>
              <a:off x="10245271" y="1611955"/>
              <a:ext cx="99160" cy="18932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279BC431-0D85-D45A-0938-7CD0EC83DC93}"/>
                </a:ext>
              </a:extLst>
            </p:cNvPr>
            <p:cNvSpPr/>
            <p:nvPr/>
          </p:nvSpPr>
          <p:spPr>
            <a:xfrm>
              <a:off x="7315890" y="1521472"/>
              <a:ext cx="99160" cy="218747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E5D67861-BB25-F651-9D71-5CDD0A7CA400}"/>
                </a:ext>
              </a:extLst>
            </p:cNvPr>
            <p:cNvSpPr/>
            <p:nvPr/>
          </p:nvSpPr>
          <p:spPr>
            <a:xfrm>
              <a:off x="7414683" y="3449089"/>
              <a:ext cx="2910417" cy="11995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7C42F069-E089-31B1-3132-F0712E492780}"/>
                </a:ext>
              </a:extLst>
            </p:cNvPr>
            <p:cNvSpPr/>
            <p:nvPr/>
          </p:nvSpPr>
          <p:spPr>
            <a:xfrm>
              <a:off x="7378080" y="1597568"/>
              <a:ext cx="2910417" cy="11995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6" name="Imagem 15" descr="Uma imagem contendo Logotipo&#10;&#10;Descrição gerada automaticamente">
            <a:extLst>
              <a:ext uri="{FF2B5EF4-FFF2-40B4-BE49-F238E27FC236}">
                <a16:creationId xmlns:a16="http://schemas.microsoft.com/office/drawing/2014/main" id="{22CE513E-D992-3268-5257-FF170E1BA93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38" y="3065695"/>
            <a:ext cx="2827699" cy="1727149"/>
          </a:xfrm>
          <a:prstGeom prst="rect">
            <a:avLst/>
          </a:prstGeom>
        </p:spPr>
      </p:pic>
      <p:pic>
        <p:nvPicPr>
          <p:cNvPr id="68" name="Gráfico 67" descr="Seta: curva ligeira com preenchimento sólido">
            <a:extLst>
              <a:ext uri="{FF2B5EF4-FFF2-40B4-BE49-F238E27FC236}">
                <a16:creationId xmlns:a16="http://schemas.microsoft.com/office/drawing/2014/main" id="{C0DB3920-D2A6-5B27-CA27-4826698F66C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 rot="750785">
            <a:off x="6970744" y="4555366"/>
            <a:ext cx="1288736" cy="1288736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7E8B0755-AA52-8259-8DB1-EC2E644D1515}"/>
              </a:ext>
            </a:extLst>
          </p:cNvPr>
          <p:cNvSpPr txBox="1"/>
          <p:nvPr/>
        </p:nvSpPr>
        <p:spPr>
          <a:xfrm>
            <a:off x="8349058" y="5117753"/>
            <a:ext cx="1537346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Contrafactual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4BCA03DA-9D84-266F-309D-8C60CA661C9F}"/>
              </a:ext>
            </a:extLst>
          </p:cNvPr>
          <p:cNvSpPr txBox="1"/>
          <p:nvPr/>
        </p:nvSpPr>
        <p:spPr>
          <a:xfrm>
            <a:off x="4165408" y="1520252"/>
            <a:ext cx="3861184" cy="408623"/>
          </a:xfrm>
          <a:prstGeom prst="roundRect">
            <a:avLst/>
          </a:prstGeom>
          <a:noFill/>
          <a:ln w="381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u="sng">
                <a:latin typeface="Amasis MT Pro" panose="02040504050005020304" pitchFamily="18" charset="0"/>
              </a:rPr>
              <a:t>Dois grupos</a:t>
            </a:r>
          </a:p>
        </p:txBody>
      </p:sp>
      <p:pic>
        <p:nvPicPr>
          <p:cNvPr id="71" name="Gráfico 70" descr="Seta: curva ligeira com preenchimento sólido">
            <a:extLst>
              <a:ext uri="{FF2B5EF4-FFF2-40B4-BE49-F238E27FC236}">
                <a16:creationId xmlns:a16="http://schemas.microsoft.com/office/drawing/2014/main" id="{87DF3E02-7E4A-0847-BD51-6DD3A72E0B8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 rot="750785">
            <a:off x="2486384" y="4555368"/>
            <a:ext cx="1288736" cy="1288736"/>
          </a:xfrm>
          <a:prstGeom prst="rect">
            <a:avLst/>
          </a:prstGeom>
        </p:spPr>
      </p:pic>
      <p:sp>
        <p:nvSpPr>
          <p:cNvPr id="74" name="CaixaDeTexto 73">
            <a:extLst>
              <a:ext uri="{FF2B5EF4-FFF2-40B4-BE49-F238E27FC236}">
                <a16:creationId xmlns:a16="http://schemas.microsoft.com/office/drawing/2014/main" id="{0BE1E599-7F29-651A-4445-8A5FBF88CD39}"/>
              </a:ext>
            </a:extLst>
          </p:cNvPr>
          <p:cNvSpPr txBox="1"/>
          <p:nvPr/>
        </p:nvSpPr>
        <p:spPr>
          <a:xfrm>
            <a:off x="3864698" y="5117755"/>
            <a:ext cx="1781019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Unidade tratada</a:t>
            </a:r>
          </a:p>
        </p:txBody>
      </p:sp>
      <p:sp>
        <p:nvSpPr>
          <p:cNvPr id="67" name="Google Shape;186;p18">
            <a:extLst>
              <a:ext uri="{FF2B5EF4-FFF2-40B4-BE49-F238E27FC236}">
                <a16:creationId xmlns:a16="http://schemas.microsoft.com/office/drawing/2014/main" id="{957FE3D5-3171-DEBB-4059-D30C0323A2C7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Controle Sintético: Intuição</a:t>
            </a:r>
          </a:p>
        </p:txBody>
      </p:sp>
    </p:spTree>
    <p:extLst>
      <p:ext uri="{BB962C8B-B14F-4D97-AF65-F5344CB8AC3E}">
        <p14:creationId xmlns:p14="http://schemas.microsoft.com/office/powerpoint/2010/main" val="41679419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 animBg="1"/>
      <p:bldP spid="7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681B05DE-524B-6FAE-5BBE-AEE0AEAAE092}"/>
              </a:ext>
            </a:extLst>
          </p:cNvPr>
          <p:cNvSpPr/>
          <p:nvPr/>
        </p:nvSpPr>
        <p:spPr>
          <a:xfrm>
            <a:off x="0" y="465896"/>
            <a:ext cx="12192000" cy="59709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E1EFAE4A-D112-B6FE-FE38-74E2362DDBDB}"/>
              </a:ext>
            </a:extLst>
          </p:cNvPr>
          <p:cNvGrpSpPr/>
          <p:nvPr/>
        </p:nvGrpSpPr>
        <p:grpSpPr>
          <a:xfrm>
            <a:off x="6655126" y="2937999"/>
            <a:ext cx="3028541" cy="2187475"/>
            <a:chOff x="7315890" y="1521472"/>
            <a:chExt cx="3028541" cy="2187475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AE372BA-6C40-6EDE-C910-ADA55C5C0932}"/>
                </a:ext>
              </a:extLst>
            </p:cNvPr>
            <p:cNvSpPr/>
            <p:nvPr/>
          </p:nvSpPr>
          <p:spPr>
            <a:xfrm>
              <a:off x="9035050" y="1611956"/>
              <a:ext cx="621858" cy="160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2C7E43EA-DE99-0DB6-6AF1-E71289E46DD6}"/>
                </a:ext>
              </a:extLst>
            </p:cNvPr>
            <p:cNvSpPr/>
            <p:nvPr/>
          </p:nvSpPr>
          <p:spPr>
            <a:xfrm rot="16200000">
              <a:off x="8901613" y="2237142"/>
              <a:ext cx="129728" cy="86690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Picture 2" descr="Bandeira de Israel – Wikipédia, a enciclopédia livre">
              <a:extLst>
                <a:ext uri="{FF2B5EF4-FFF2-40B4-BE49-F238E27FC236}">
                  <a16:creationId xmlns:a16="http://schemas.microsoft.com/office/drawing/2014/main" id="{35D5DC6E-7BC7-3C62-7F94-01739A7DB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826" y="1954476"/>
              <a:ext cx="404345" cy="25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A76F2418-F2D2-1190-3F21-4FFDEDA1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296" y="1708623"/>
              <a:ext cx="404345" cy="249327"/>
            </a:xfrm>
            <a:prstGeom prst="rect">
              <a:avLst/>
            </a:prstGeom>
          </p:spPr>
        </p:pic>
        <p:pic>
          <p:nvPicPr>
            <p:cNvPr id="5" name="Imagem 4" descr="Logotipo&#10;&#10;Descrição gerada automaticamente">
              <a:extLst>
                <a:ext uri="{FF2B5EF4-FFF2-40B4-BE49-F238E27FC236}">
                  <a16:creationId xmlns:a16="http://schemas.microsoft.com/office/drawing/2014/main" id="{8763B084-CE6B-294E-01DF-392FA4010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151" y="1699574"/>
              <a:ext cx="404345" cy="249327"/>
            </a:xfrm>
            <a:prstGeom prst="rect">
              <a:avLst/>
            </a:prstGeom>
          </p:spPr>
        </p:pic>
        <p:pic>
          <p:nvPicPr>
            <p:cNvPr id="6" name="Imagem 5" descr="Forma, Logotipo&#10;&#10;Descrição gerada automaticamente">
              <a:extLst>
                <a:ext uri="{FF2B5EF4-FFF2-40B4-BE49-F238E27FC236}">
                  <a16:creationId xmlns:a16="http://schemas.microsoft.com/office/drawing/2014/main" id="{A5112E60-9B8B-B268-99CF-C3FD880D2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687" y="2451563"/>
              <a:ext cx="404345" cy="252715"/>
            </a:xfrm>
            <a:prstGeom prst="rect">
              <a:avLst/>
            </a:prstGeom>
          </p:spPr>
        </p:pic>
        <p:pic>
          <p:nvPicPr>
            <p:cNvPr id="7" name="Imagem 6" descr="Uma imagem contendo Quadrado&#10;&#10;Descrição gerada automaticamente">
              <a:extLst>
                <a:ext uri="{FF2B5EF4-FFF2-40B4-BE49-F238E27FC236}">
                  <a16:creationId xmlns:a16="http://schemas.microsoft.com/office/drawing/2014/main" id="{59D8076F-0823-2CC0-C289-DF6270438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4380" y="1708623"/>
              <a:ext cx="404345" cy="256659"/>
            </a:xfrm>
            <a:prstGeom prst="rect">
              <a:avLst/>
            </a:prstGeom>
          </p:spPr>
        </p:pic>
        <p:pic>
          <p:nvPicPr>
            <p:cNvPr id="8" name="Imagem 7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3498DBCE-E83D-5566-C70C-5A12899A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649" y="2697185"/>
              <a:ext cx="404345" cy="248431"/>
            </a:xfrm>
            <a:prstGeom prst="rect">
              <a:avLst/>
            </a:prstGeom>
          </p:spPr>
        </p:pic>
        <p:pic>
          <p:nvPicPr>
            <p:cNvPr id="9" name="Imagem 8" descr="Forma&#10;&#10;Descrição gerada automaticamente">
              <a:extLst>
                <a:ext uri="{FF2B5EF4-FFF2-40B4-BE49-F238E27FC236}">
                  <a16:creationId xmlns:a16="http://schemas.microsoft.com/office/drawing/2014/main" id="{1C152E31-914E-77A9-A01A-C082831A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539" y="2193327"/>
              <a:ext cx="404345" cy="252716"/>
            </a:xfrm>
            <a:prstGeom prst="rect">
              <a:avLst/>
            </a:prstGeom>
          </p:spPr>
        </p:pic>
        <p:pic>
          <p:nvPicPr>
            <p:cNvPr id="12" name="Imagem 11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AC4C68AB-0E5B-9427-263B-5F88393A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2694090"/>
              <a:ext cx="404345" cy="258302"/>
            </a:xfrm>
            <a:prstGeom prst="rect">
              <a:avLst/>
            </a:prstGeom>
          </p:spPr>
        </p:pic>
        <p:pic>
          <p:nvPicPr>
            <p:cNvPr id="13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DF0CA1BD-27F4-0744-8B01-7828407B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456129"/>
              <a:ext cx="404345" cy="253331"/>
            </a:xfrm>
            <a:prstGeom prst="rect">
              <a:avLst/>
            </a:prstGeom>
          </p:spPr>
        </p:pic>
        <p:pic>
          <p:nvPicPr>
            <p:cNvPr id="15" name="Imagem 14" descr="Forma, Retângulo&#10;&#10;Descrição gerada automaticamente">
              <a:extLst>
                <a:ext uri="{FF2B5EF4-FFF2-40B4-BE49-F238E27FC236}">
                  <a16:creationId xmlns:a16="http://schemas.microsoft.com/office/drawing/2014/main" id="{7F9FD40D-2EEA-DF46-27CB-2B0B770B1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703586"/>
              <a:ext cx="404345" cy="261251"/>
            </a:xfrm>
            <a:prstGeom prst="rect">
              <a:avLst/>
            </a:prstGeom>
          </p:spPr>
        </p:pic>
        <p:pic>
          <p:nvPicPr>
            <p:cNvPr id="17" name="Imagem 16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1F4BFBF6-4EFB-DE52-8CD9-B34C6310A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826" y="2449845"/>
              <a:ext cx="404345" cy="247874"/>
            </a:xfrm>
            <a:prstGeom prst="rect">
              <a:avLst/>
            </a:prstGeom>
          </p:spPr>
        </p:pic>
        <p:pic>
          <p:nvPicPr>
            <p:cNvPr id="18" name="Imagem 17" descr="Forma, Retângulo&#10;&#10;Descrição gerada automaticamente">
              <a:extLst>
                <a:ext uri="{FF2B5EF4-FFF2-40B4-BE49-F238E27FC236}">
                  <a16:creationId xmlns:a16="http://schemas.microsoft.com/office/drawing/2014/main" id="{6501A8F6-07E8-D5FC-1388-52BB6795B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209190"/>
              <a:ext cx="404345" cy="253331"/>
            </a:xfrm>
            <a:prstGeom prst="rect">
              <a:avLst/>
            </a:prstGeom>
          </p:spPr>
        </p:pic>
        <p:pic>
          <p:nvPicPr>
            <p:cNvPr id="20" name="Imagem 19" descr="Forma, Retângulo&#10;&#10;Descrição gerada automaticamente com confiança média">
              <a:extLst>
                <a:ext uri="{FF2B5EF4-FFF2-40B4-BE49-F238E27FC236}">
                  <a16:creationId xmlns:a16="http://schemas.microsoft.com/office/drawing/2014/main" id="{3298B0C6-6802-8059-47D4-2152103F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2703139"/>
              <a:ext cx="404345" cy="255223"/>
            </a:xfrm>
            <a:prstGeom prst="rect">
              <a:avLst/>
            </a:prstGeom>
          </p:spPr>
        </p:pic>
        <p:pic>
          <p:nvPicPr>
            <p:cNvPr id="21" name="Imagem 20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B6FBA570-02C6-8D4A-3110-0C7496A8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047" y="2207996"/>
              <a:ext cx="404345" cy="253778"/>
            </a:xfrm>
            <a:prstGeom prst="rect">
              <a:avLst/>
            </a:prstGeom>
          </p:spPr>
        </p:pic>
        <p:pic>
          <p:nvPicPr>
            <p:cNvPr id="22" name="Imagem 21" descr="Forma, Círculo&#10;&#10;Descrição gerada automaticamente">
              <a:extLst>
                <a:ext uri="{FF2B5EF4-FFF2-40B4-BE49-F238E27FC236}">
                  <a16:creationId xmlns:a16="http://schemas.microsoft.com/office/drawing/2014/main" id="{EA56A064-CC51-E0F7-B3F1-42935958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385" y="1709070"/>
              <a:ext cx="404345" cy="250246"/>
            </a:xfrm>
            <a:prstGeom prst="rect">
              <a:avLst/>
            </a:prstGeom>
          </p:spPr>
        </p:pic>
        <p:pic>
          <p:nvPicPr>
            <p:cNvPr id="23" name="Imagem 22" descr="Forma&#10;&#10;Descrição gerada automaticamente">
              <a:extLst>
                <a:ext uri="{FF2B5EF4-FFF2-40B4-BE49-F238E27FC236}">
                  <a16:creationId xmlns:a16="http://schemas.microsoft.com/office/drawing/2014/main" id="{D91278EF-8776-0980-4318-1F408B1D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456576"/>
              <a:ext cx="404345" cy="249023"/>
            </a:xfrm>
            <a:prstGeom prst="rect">
              <a:avLst/>
            </a:prstGeom>
          </p:spPr>
        </p:pic>
        <p:pic>
          <p:nvPicPr>
            <p:cNvPr id="24" name="Imagem 2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2076A8AF-D297-7C5F-F654-CDA53802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1960760"/>
              <a:ext cx="404345" cy="248430"/>
            </a:xfrm>
            <a:prstGeom prst="rect">
              <a:avLst/>
            </a:prstGeom>
          </p:spPr>
        </p:pic>
        <p:pic>
          <p:nvPicPr>
            <p:cNvPr id="25" name="Imagem 24" descr="Ícone, Retângulo&#10;&#10;Descrição gerada automaticamente com confiança média">
              <a:extLst>
                <a:ext uri="{FF2B5EF4-FFF2-40B4-BE49-F238E27FC236}">
                  <a16:creationId xmlns:a16="http://schemas.microsoft.com/office/drawing/2014/main" id="{075A5A86-CE6A-7774-BC52-E845B2EE6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826" y="2696855"/>
              <a:ext cx="404345" cy="257356"/>
            </a:xfrm>
            <a:prstGeom prst="rect">
              <a:avLst/>
            </a:prstGeom>
          </p:spPr>
        </p:pic>
        <p:pic>
          <p:nvPicPr>
            <p:cNvPr id="26" name="Imagem 25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7056FFEA-68ED-5347-E66A-CC6A58C9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209637"/>
              <a:ext cx="404345" cy="258302"/>
            </a:xfrm>
            <a:prstGeom prst="rect">
              <a:avLst/>
            </a:prstGeom>
          </p:spPr>
        </p:pic>
        <p:pic>
          <p:nvPicPr>
            <p:cNvPr id="27" name="Imagem 26" descr="Forma, Padrão do plano de fundo, Retângulo&#10;&#10;Descrição gerada automaticamente">
              <a:extLst>
                <a:ext uri="{FF2B5EF4-FFF2-40B4-BE49-F238E27FC236}">
                  <a16:creationId xmlns:a16="http://schemas.microsoft.com/office/drawing/2014/main" id="{E3CF7368-24EA-48E8-985A-3E054219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1951711"/>
              <a:ext cx="404345" cy="255223"/>
            </a:xfrm>
            <a:prstGeom prst="rect">
              <a:avLst/>
            </a:prstGeom>
          </p:spPr>
        </p:pic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6234CE05-E90B-E9F1-E604-F6680558B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37826" y="2202906"/>
              <a:ext cx="404345" cy="257311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99A718A3-FF05-23D8-3700-BA887402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2209190"/>
              <a:ext cx="404345" cy="255224"/>
            </a:xfrm>
            <a:prstGeom prst="rect">
              <a:avLst/>
            </a:prstGeom>
          </p:spPr>
        </p:pic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0A068DC4-A9D2-A0A8-5831-445B78C18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046710" y="2456129"/>
              <a:ext cx="404345" cy="255224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F77465AB-5483-7246-8737-984DD421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28715" y="1961207"/>
              <a:ext cx="404345" cy="249327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CF5F40D-7A6E-3D9A-B915-99A3BECDE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1960760"/>
              <a:ext cx="404345" cy="24924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C70277BD-3F53-A24B-358A-B441B30C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2447080"/>
              <a:ext cx="404345" cy="255224"/>
            </a:xfrm>
            <a:prstGeom prst="rect">
              <a:avLst/>
            </a:prstGeom>
          </p:spPr>
        </p:pic>
        <p:pic>
          <p:nvPicPr>
            <p:cNvPr id="34" name="Imagem 33" descr="Forma, Retângulo&#10;&#10;Descrição gerada automaticamente">
              <a:extLst>
                <a:ext uri="{FF2B5EF4-FFF2-40B4-BE49-F238E27FC236}">
                  <a16:creationId xmlns:a16="http://schemas.microsoft.com/office/drawing/2014/main" id="{1B3A2CE9-2DA0-1A54-36CB-D41CEA82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380" y="1704057"/>
              <a:ext cx="407564" cy="252250"/>
            </a:xfrm>
            <a:prstGeom prst="rect">
              <a:avLst/>
            </a:prstGeom>
          </p:spPr>
        </p:pic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E51496C4-4D45-F394-7A4C-85ACB7EC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9450710" y="2451563"/>
              <a:ext cx="409220" cy="254759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564AD878-5EED-DFBF-BD7E-4A700100D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0710" y="2204624"/>
              <a:ext cx="409339" cy="252900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8EB37FC-99C1-C7E8-3E6F-A096330F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5496" y="1702339"/>
              <a:ext cx="407379" cy="253442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1E48C561-2DB0-7598-0C18-4E881B49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46" y="3197599"/>
              <a:ext cx="409219" cy="252899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7E1DE2B1-8670-6B6E-5233-CDA1ABE2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946" y="2947334"/>
              <a:ext cx="406223" cy="252900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55DD6DD5-9777-7BD9-1A97-8658DE7A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946" y="3193033"/>
              <a:ext cx="409221" cy="2529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C6C2A5A0-79A7-6392-F74C-072935CA6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923" y="3193033"/>
              <a:ext cx="409220" cy="252900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3E9C63DD-6997-38AF-3431-45CF6494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687" y="1956194"/>
              <a:ext cx="407431" cy="253443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18FE55A6-F99D-427A-51C1-6BFCA354B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703139"/>
              <a:ext cx="409219" cy="252899"/>
            </a:xfrm>
            <a:prstGeom prst="rect">
              <a:avLst/>
            </a:prstGeom>
          </p:spPr>
        </p:pic>
        <p:pic>
          <p:nvPicPr>
            <p:cNvPr id="53" name="Gráfico 52">
              <a:extLst>
                <a:ext uri="{FF2B5EF4-FFF2-40B4-BE49-F238E27FC236}">
                  <a16:creationId xmlns:a16="http://schemas.microsoft.com/office/drawing/2014/main" id="{F0941778-28AA-7B18-E862-2BA27D945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450710" y="1956194"/>
              <a:ext cx="407564" cy="248997"/>
            </a:xfrm>
            <a:prstGeom prst="rect">
              <a:avLst/>
            </a:pr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0B67DC12-DE02-E378-E5B9-426DECF1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862" y="3197599"/>
              <a:ext cx="409339" cy="252900"/>
            </a:xfrm>
            <a:prstGeom prst="rect">
              <a:avLst/>
            </a:prstGeom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E94CA2BC-D515-172A-9F06-460E1DAF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357" y="1704057"/>
              <a:ext cx="407297" cy="252251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1F901E52-3B13-D06F-E674-C6D2A66D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62" y="2945616"/>
              <a:ext cx="410844" cy="252899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2D739DB5-1D5D-ECEA-0AB1-D050C400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951" y="3198046"/>
              <a:ext cx="409221" cy="252900"/>
            </a:xfrm>
            <a:prstGeom prst="rect">
              <a:avLst/>
            </a:prstGeom>
          </p:spPr>
        </p:pic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F8FD8437-EB0E-A2C4-B304-63F7B7E9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951" y="2952347"/>
              <a:ext cx="407297" cy="252250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16E1A7D1-B1C8-4F50-6F4B-8D58CC9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46" y="2951900"/>
              <a:ext cx="404345" cy="254131"/>
            </a:xfrm>
            <a:prstGeom prst="rect">
              <a:avLst/>
            </a:prstGeom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EBD6F16D-AC16-B0F0-353C-C87F9F7F9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923" y="2947334"/>
              <a:ext cx="412109" cy="253038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DCADD9AA-71D2-7EE1-D3F1-8101CEA2E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717" y="3188550"/>
              <a:ext cx="404637" cy="252250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6AD93887-0E12-FC94-B33A-068F221B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62" y="3191315"/>
              <a:ext cx="407564" cy="252250"/>
            </a:xfrm>
            <a:prstGeom prst="rect">
              <a:avLst/>
            </a:prstGeom>
          </p:spPr>
        </p:pic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0A3A60CD-1C5A-82A8-F812-CE39A519F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717" y="2942851"/>
              <a:ext cx="409339" cy="252249"/>
            </a:xfrm>
            <a:prstGeom prst="rect">
              <a:avLst/>
            </a:prstGeom>
          </p:spPr>
        </p:pic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551FB431-6030-2C3F-62C0-BA3F1C99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862" y="2951900"/>
              <a:ext cx="406855" cy="252249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2B2C3048-E686-5AD8-292D-466455719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910" y="2704545"/>
              <a:ext cx="409221" cy="251882"/>
            </a:xfrm>
            <a:prstGeom prst="rect">
              <a:avLst/>
            </a:prstGeom>
          </p:spPr>
        </p:pic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638C37F8-81EE-9C14-FB32-51F65428D7CE}"/>
                </a:ext>
              </a:extLst>
            </p:cNvPr>
            <p:cNvSpPr/>
            <p:nvPr/>
          </p:nvSpPr>
          <p:spPr>
            <a:xfrm>
              <a:off x="10245271" y="1611955"/>
              <a:ext cx="99160" cy="18932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279BC431-0D85-D45A-0938-7CD0EC83DC93}"/>
                </a:ext>
              </a:extLst>
            </p:cNvPr>
            <p:cNvSpPr/>
            <p:nvPr/>
          </p:nvSpPr>
          <p:spPr>
            <a:xfrm>
              <a:off x="7315890" y="1521472"/>
              <a:ext cx="99160" cy="218747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E5D67861-BB25-F651-9D71-5CDD0A7CA400}"/>
                </a:ext>
              </a:extLst>
            </p:cNvPr>
            <p:cNvSpPr/>
            <p:nvPr/>
          </p:nvSpPr>
          <p:spPr>
            <a:xfrm>
              <a:off x="7414683" y="3449089"/>
              <a:ext cx="2910417" cy="11995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7C42F069-E089-31B1-3132-F0712E492780}"/>
                </a:ext>
              </a:extLst>
            </p:cNvPr>
            <p:cNvSpPr/>
            <p:nvPr/>
          </p:nvSpPr>
          <p:spPr>
            <a:xfrm>
              <a:off x="7378080" y="1597568"/>
              <a:ext cx="2910417" cy="11995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8" name="Gráfico 67" descr="Seta: curva ligeira com preenchimento sólido">
            <a:extLst>
              <a:ext uri="{FF2B5EF4-FFF2-40B4-BE49-F238E27FC236}">
                <a16:creationId xmlns:a16="http://schemas.microsoft.com/office/drawing/2014/main" id="{C0DB3920-D2A6-5B27-CA27-4826698F66CB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 rot="750785">
            <a:off x="6970744" y="4555366"/>
            <a:ext cx="1288736" cy="1288736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7E8B0755-AA52-8259-8DB1-EC2E644D1515}"/>
              </a:ext>
            </a:extLst>
          </p:cNvPr>
          <p:cNvSpPr txBox="1"/>
          <p:nvPr/>
        </p:nvSpPr>
        <p:spPr>
          <a:xfrm>
            <a:off x="8349058" y="5117753"/>
            <a:ext cx="1537346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Contrafactual</a:t>
            </a:r>
          </a:p>
        </p:txBody>
      </p:sp>
      <p:sp>
        <p:nvSpPr>
          <p:cNvPr id="67" name="Google Shape;186;p18">
            <a:extLst>
              <a:ext uri="{FF2B5EF4-FFF2-40B4-BE49-F238E27FC236}">
                <a16:creationId xmlns:a16="http://schemas.microsoft.com/office/drawing/2014/main" id="{95F8E540-C46E-EF12-EBD0-7313A1632769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Controle Sintético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7C412FC-032A-3DE6-2F36-D37193599155}"/>
              </a:ext>
            </a:extLst>
          </p:cNvPr>
          <p:cNvSpPr txBox="1"/>
          <p:nvPr/>
        </p:nvSpPr>
        <p:spPr>
          <a:xfrm>
            <a:off x="4165408" y="1520252"/>
            <a:ext cx="3861184" cy="408623"/>
          </a:xfrm>
          <a:prstGeom prst="roundRect">
            <a:avLst/>
          </a:prstGeom>
          <a:noFill/>
          <a:ln w="381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u="sng">
                <a:latin typeface="Amasis MT Pro" panose="02040504050005020304" pitchFamily="18" charset="0"/>
              </a:rPr>
              <a:t>Contrafactual</a:t>
            </a:r>
          </a:p>
        </p:txBody>
      </p:sp>
    </p:spTree>
    <p:extLst>
      <p:ext uri="{BB962C8B-B14F-4D97-AF65-F5344CB8AC3E}">
        <p14:creationId xmlns:p14="http://schemas.microsoft.com/office/powerpoint/2010/main" val="9972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-0.3569 0.0002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-0.36497 0.00046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55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36654 0.00115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30DC08EA-F8C5-E226-C4A8-D666C2246701}"/>
              </a:ext>
            </a:extLst>
          </p:cNvPr>
          <p:cNvSpPr txBox="1"/>
          <p:nvPr/>
        </p:nvSpPr>
        <p:spPr>
          <a:xfrm>
            <a:off x="6454256" y="2498042"/>
            <a:ext cx="4161392" cy="7150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Unidades com características parecidas ao tratado no pré-tratamento</a:t>
            </a:r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CD1DFB79-6A54-4FA9-CAA3-DB5E1B8DA2CE}"/>
              </a:ext>
            </a:extLst>
          </p:cNvPr>
          <p:cNvSpPr txBox="1"/>
          <p:nvPr/>
        </p:nvSpPr>
        <p:spPr>
          <a:xfrm>
            <a:off x="6484662" y="4997167"/>
            <a:ext cx="4161392" cy="7150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Não afetadas pelo evento em análise ou por outro similar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2EB2B09B-CCC8-CDF6-8936-FF0D46C04ACB}"/>
              </a:ext>
            </a:extLst>
          </p:cNvPr>
          <p:cNvSpPr txBox="1"/>
          <p:nvPr/>
        </p:nvSpPr>
        <p:spPr>
          <a:xfrm>
            <a:off x="6454256" y="3599143"/>
            <a:ext cx="4161392" cy="102155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Recebem pesos diferentes para o contrafactual ter essa semelhança pré-intervenção (pré entrada da China na OMC)</a:t>
            </a:r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C9BCA030-A85C-1107-BF23-22CF3AF2ECFE}"/>
              </a:ext>
            </a:extLst>
          </p:cNvPr>
          <p:cNvSpPr txBox="1"/>
          <p:nvPr/>
        </p:nvSpPr>
        <p:spPr>
          <a:xfrm>
            <a:off x="3876302" y="5125474"/>
            <a:ext cx="1537346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Contrafactual</a:t>
            </a:r>
          </a:p>
        </p:txBody>
      </p:sp>
      <p:grpSp>
        <p:nvGrpSpPr>
          <p:cNvPr id="195" name="Agrupar 194">
            <a:extLst>
              <a:ext uri="{FF2B5EF4-FFF2-40B4-BE49-F238E27FC236}">
                <a16:creationId xmlns:a16="http://schemas.microsoft.com/office/drawing/2014/main" id="{C86FA198-96F3-D440-88EF-24865D6D76FB}"/>
              </a:ext>
            </a:extLst>
          </p:cNvPr>
          <p:cNvGrpSpPr/>
          <p:nvPr/>
        </p:nvGrpSpPr>
        <p:grpSpPr>
          <a:xfrm>
            <a:off x="2305596" y="2937999"/>
            <a:ext cx="3028541" cy="2187475"/>
            <a:chOff x="7315890" y="1521472"/>
            <a:chExt cx="3028541" cy="2187475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207D4984-9A00-6CC2-A917-FC8BCB77A5B0}"/>
                </a:ext>
              </a:extLst>
            </p:cNvPr>
            <p:cNvSpPr/>
            <p:nvPr/>
          </p:nvSpPr>
          <p:spPr>
            <a:xfrm>
              <a:off x="9035050" y="1611956"/>
              <a:ext cx="621858" cy="160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7" name="Triângulo isósceles 196">
              <a:extLst>
                <a:ext uri="{FF2B5EF4-FFF2-40B4-BE49-F238E27FC236}">
                  <a16:creationId xmlns:a16="http://schemas.microsoft.com/office/drawing/2014/main" id="{AF3043F9-C108-ABC7-6EEF-6607DC6B71D6}"/>
                </a:ext>
              </a:extLst>
            </p:cNvPr>
            <p:cNvSpPr/>
            <p:nvPr/>
          </p:nvSpPr>
          <p:spPr>
            <a:xfrm rot="16200000">
              <a:off x="8901613" y="2237142"/>
              <a:ext cx="129728" cy="86690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8" name="Picture 2" descr="Bandeira de Israel – Wikipédia, a enciclopédia livre">
              <a:extLst>
                <a:ext uri="{FF2B5EF4-FFF2-40B4-BE49-F238E27FC236}">
                  <a16:creationId xmlns:a16="http://schemas.microsoft.com/office/drawing/2014/main" id="{E684F2CB-1750-08DA-3071-08D7A5F2F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826" y="1954476"/>
              <a:ext cx="404345" cy="25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Imagem 198" descr="Logotipo&#10;&#10;Descrição gerada automaticamente">
              <a:extLst>
                <a:ext uri="{FF2B5EF4-FFF2-40B4-BE49-F238E27FC236}">
                  <a16:creationId xmlns:a16="http://schemas.microsoft.com/office/drawing/2014/main" id="{FE6730EF-969B-41F3-3748-A39789E6D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296" y="1708623"/>
              <a:ext cx="404345" cy="249327"/>
            </a:xfrm>
            <a:prstGeom prst="rect">
              <a:avLst/>
            </a:prstGeom>
          </p:spPr>
        </p:pic>
        <p:pic>
          <p:nvPicPr>
            <p:cNvPr id="200" name="Imagem 199" descr="Logotipo&#10;&#10;Descrição gerada automaticamente">
              <a:extLst>
                <a:ext uri="{FF2B5EF4-FFF2-40B4-BE49-F238E27FC236}">
                  <a16:creationId xmlns:a16="http://schemas.microsoft.com/office/drawing/2014/main" id="{A2F02D31-242B-2444-C357-89A9BE76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151" y="1699574"/>
              <a:ext cx="404345" cy="249327"/>
            </a:xfrm>
            <a:prstGeom prst="rect">
              <a:avLst/>
            </a:prstGeom>
          </p:spPr>
        </p:pic>
        <p:pic>
          <p:nvPicPr>
            <p:cNvPr id="201" name="Imagem 200" descr="Forma, Logotipo&#10;&#10;Descrição gerada automaticamente">
              <a:extLst>
                <a:ext uri="{FF2B5EF4-FFF2-40B4-BE49-F238E27FC236}">
                  <a16:creationId xmlns:a16="http://schemas.microsoft.com/office/drawing/2014/main" id="{979E6E6E-6245-767A-C381-F981DEA68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687" y="2451563"/>
              <a:ext cx="404345" cy="252715"/>
            </a:xfrm>
            <a:prstGeom prst="rect">
              <a:avLst/>
            </a:prstGeom>
          </p:spPr>
        </p:pic>
        <p:pic>
          <p:nvPicPr>
            <p:cNvPr id="202" name="Imagem 201" descr="Uma imagem contendo Quadrado&#10;&#10;Descrição gerada automaticamente">
              <a:extLst>
                <a:ext uri="{FF2B5EF4-FFF2-40B4-BE49-F238E27FC236}">
                  <a16:creationId xmlns:a16="http://schemas.microsoft.com/office/drawing/2014/main" id="{CED1C5BE-15E4-316C-7EF2-247912349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4380" y="1708623"/>
              <a:ext cx="404345" cy="256659"/>
            </a:xfrm>
            <a:prstGeom prst="rect">
              <a:avLst/>
            </a:prstGeom>
          </p:spPr>
        </p:pic>
        <p:pic>
          <p:nvPicPr>
            <p:cNvPr id="203" name="Imagem 202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C4D87F46-2879-9C9C-A924-6489E323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649" y="2697185"/>
              <a:ext cx="404345" cy="248431"/>
            </a:xfrm>
            <a:prstGeom prst="rect">
              <a:avLst/>
            </a:prstGeom>
          </p:spPr>
        </p:pic>
        <p:pic>
          <p:nvPicPr>
            <p:cNvPr id="204" name="Imagem 203" descr="Forma&#10;&#10;Descrição gerada automaticamente">
              <a:extLst>
                <a:ext uri="{FF2B5EF4-FFF2-40B4-BE49-F238E27FC236}">
                  <a16:creationId xmlns:a16="http://schemas.microsoft.com/office/drawing/2014/main" id="{610F6677-C326-0536-1C1B-BB8AF26F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539" y="2193327"/>
              <a:ext cx="404345" cy="252716"/>
            </a:xfrm>
            <a:prstGeom prst="rect">
              <a:avLst/>
            </a:prstGeom>
          </p:spPr>
        </p:pic>
        <p:pic>
          <p:nvPicPr>
            <p:cNvPr id="205" name="Imagem 204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00EF8D19-2493-FB89-F5C4-5880871E3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2694090"/>
              <a:ext cx="404345" cy="258302"/>
            </a:xfrm>
            <a:prstGeom prst="rect">
              <a:avLst/>
            </a:prstGeom>
          </p:spPr>
        </p:pic>
        <p:pic>
          <p:nvPicPr>
            <p:cNvPr id="206" name="Imagem 205" descr="Logotipo&#10;&#10;Descrição gerada automaticamente">
              <a:extLst>
                <a:ext uri="{FF2B5EF4-FFF2-40B4-BE49-F238E27FC236}">
                  <a16:creationId xmlns:a16="http://schemas.microsoft.com/office/drawing/2014/main" id="{692A0ABA-BE6D-A7D6-3A8B-107397553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456129"/>
              <a:ext cx="404345" cy="253331"/>
            </a:xfrm>
            <a:prstGeom prst="rect">
              <a:avLst/>
            </a:prstGeom>
          </p:spPr>
        </p:pic>
        <p:pic>
          <p:nvPicPr>
            <p:cNvPr id="207" name="Imagem 206" descr="Forma, Retângulo&#10;&#10;Descrição gerada automaticamente">
              <a:extLst>
                <a:ext uri="{FF2B5EF4-FFF2-40B4-BE49-F238E27FC236}">
                  <a16:creationId xmlns:a16="http://schemas.microsoft.com/office/drawing/2014/main" id="{E1F2FCCF-7B3B-6D7A-A126-F2705E3E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703586"/>
              <a:ext cx="404345" cy="261251"/>
            </a:xfrm>
            <a:prstGeom prst="rect">
              <a:avLst/>
            </a:prstGeom>
          </p:spPr>
        </p:pic>
        <p:pic>
          <p:nvPicPr>
            <p:cNvPr id="208" name="Imagem 207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3843F34C-7D2B-7119-6E9C-670B82B5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826" y="2449845"/>
              <a:ext cx="404345" cy="247874"/>
            </a:xfrm>
            <a:prstGeom prst="rect">
              <a:avLst/>
            </a:prstGeom>
          </p:spPr>
        </p:pic>
        <p:pic>
          <p:nvPicPr>
            <p:cNvPr id="209" name="Imagem 208" descr="Forma, Retângulo&#10;&#10;Descrição gerada automaticamente">
              <a:extLst>
                <a:ext uri="{FF2B5EF4-FFF2-40B4-BE49-F238E27FC236}">
                  <a16:creationId xmlns:a16="http://schemas.microsoft.com/office/drawing/2014/main" id="{9AC4EA6A-A7E3-92E6-F8EF-600F78BDF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209190"/>
              <a:ext cx="404345" cy="253331"/>
            </a:xfrm>
            <a:prstGeom prst="rect">
              <a:avLst/>
            </a:prstGeom>
          </p:spPr>
        </p:pic>
        <p:pic>
          <p:nvPicPr>
            <p:cNvPr id="210" name="Imagem 209" descr="Forma, Retângulo&#10;&#10;Descrição gerada automaticamente com confiança média">
              <a:extLst>
                <a:ext uri="{FF2B5EF4-FFF2-40B4-BE49-F238E27FC236}">
                  <a16:creationId xmlns:a16="http://schemas.microsoft.com/office/drawing/2014/main" id="{990DC46E-0D28-2236-C14A-43B757AA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2703139"/>
              <a:ext cx="404345" cy="255223"/>
            </a:xfrm>
            <a:prstGeom prst="rect">
              <a:avLst/>
            </a:prstGeom>
          </p:spPr>
        </p:pic>
        <p:pic>
          <p:nvPicPr>
            <p:cNvPr id="211" name="Imagem 210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4175308E-E77F-3D31-33AB-7842CC588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047" y="2207996"/>
              <a:ext cx="404345" cy="253778"/>
            </a:xfrm>
            <a:prstGeom prst="rect">
              <a:avLst/>
            </a:prstGeom>
          </p:spPr>
        </p:pic>
        <p:pic>
          <p:nvPicPr>
            <p:cNvPr id="212" name="Imagem 211" descr="Forma, Círculo&#10;&#10;Descrição gerada automaticamente">
              <a:extLst>
                <a:ext uri="{FF2B5EF4-FFF2-40B4-BE49-F238E27FC236}">
                  <a16:creationId xmlns:a16="http://schemas.microsoft.com/office/drawing/2014/main" id="{5929D7E9-A091-10A3-2BC7-A91244C6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385" y="1709070"/>
              <a:ext cx="404345" cy="250246"/>
            </a:xfrm>
            <a:prstGeom prst="rect">
              <a:avLst/>
            </a:prstGeom>
          </p:spPr>
        </p:pic>
        <p:pic>
          <p:nvPicPr>
            <p:cNvPr id="213" name="Imagem 212" descr="Forma&#10;&#10;Descrição gerada automaticamente">
              <a:extLst>
                <a:ext uri="{FF2B5EF4-FFF2-40B4-BE49-F238E27FC236}">
                  <a16:creationId xmlns:a16="http://schemas.microsoft.com/office/drawing/2014/main" id="{930E995C-66D0-7CF0-EDFB-7FE3DF477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456576"/>
              <a:ext cx="404345" cy="249023"/>
            </a:xfrm>
            <a:prstGeom prst="rect">
              <a:avLst/>
            </a:prstGeom>
          </p:spPr>
        </p:pic>
        <p:pic>
          <p:nvPicPr>
            <p:cNvPr id="214" name="Imagem 21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AB624E28-D461-0791-5CBE-205CBCAF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1960760"/>
              <a:ext cx="404345" cy="248430"/>
            </a:xfrm>
            <a:prstGeom prst="rect">
              <a:avLst/>
            </a:prstGeom>
          </p:spPr>
        </p:pic>
        <p:pic>
          <p:nvPicPr>
            <p:cNvPr id="215" name="Imagem 214" descr="Ícone, Retângulo&#10;&#10;Descrição gerada automaticamente com confiança média">
              <a:extLst>
                <a:ext uri="{FF2B5EF4-FFF2-40B4-BE49-F238E27FC236}">
                  <a16:creationId xmlns:a16="http://schemas.microsoft.com/office/drawing/2014/main" id="{4171FCB0-7E7B-B516-29D1-CD770DC8A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826" y="2696855"/>
              <a:ext cx="404345" cy="257356"/>
            </a:xfrm>
            <a:prstGeom prst="rect">
              <a:avLst/>
            </a:prstGeom>
          </p:spPr>
        </p:pic>
        <p:pic>
          <p:nvPicPr>
            <p:cNvPr id="216" name="Imagem 215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9C300E2D-6F05-4C60-A07A-D9642D752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209637"/>
              <a:ext cx="404345" cy="258302"/>
            </a:xfrm>
            <a:prstGeom prst="rect">
              <a:avLst/>
            </a:prstGeom>
          </p:spPr>
        </p:pic>
        <p:pic>
          <p:nvPicPr>
            <p:cNvPr id="217" name="Imagem 216" descr="Forma, Padrão do plano de fundo, Retângulo&#10;&#10;Descrição gerada automaticamente">
              <a:extLst>
                <a:ext uri="{FF2B5EF4-FFF2-40B4-BE49-F238E27FC236}">
                  <a16:creationId xmlns:a16="http://schemas.microsoft.com/office/drawing/2014/main" id="{80F816D5-C260-F849-F334-6030A155C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1951711"/>
              <a:ext cx="404345" cy="255223"/>
            </a:xfrm>
            <a:prstGeom prst="rect">
              <a:avLst/>
            </a:prstGeom>
          </p:spPr>
        </p:pic>
        <p:pic>
          <p:nvPicPr>
            <p:cNvPr id="218" name="Gráfico 217">
              <a:extLst>
                <a:ext uri="{FF2B5EF4-FFF2-40B4-BE49-F238E27FC236}">
                  <a16:creationId xmlns:a16="http://schemas.microsoft.com/office/drawing/2014/main" id="{0E594640-FB67-7C50-70E0-2CB770AE6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37826" y="2202906"/>
              <a:ext cx="404345" cy="257311"/>
            </a:xfrm>
            <a:prstGeom prst="rect">
              <a:avLst/>
            </a:prstGeom>
          </p:spPr>
        </p:pic>
        <p:pic>
          <p:nvPicPr>
            <p:cNvPr id="219" name="Imagem 218">
              <a:extLst>
                <a:ext uri="{FF2B5EF4-FFF2-40B4-BE49-F238E27FC236}">
                  <a16:creationId xmlns:a16="http://schemas.microsoft.com/office/drawing/2014/main" id="{CF09466F-18FD-393D-60B1-E5E69E1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2209190"/>
              <a:ext cx="404345" cy="255224"/>
            </a:xfrm>
            <a:prstGeom prst="rect">
              <a:avLst/>
            </a:prstGeom>
          </p:spPr>
        </p:pic>
        <p:pic>
          <p:nvPicPr>
            <p:cNvPr id="220" name="Gráfico 219">
              <a:extLst>
                <a:ext uri="{FF2B5EF4-FFF2-40B4-BE49-F238E27FC236}">
                  <a16:creationId xmlns:a16="http://schemas.microsoft.com/office/drawing/2014/main" id="{55942FC9-558F-2BC3-DFA0-3C0AA0B8F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046710" y="2456129"/>
              <a:ext cx="404345" cy="255224"/>
            </a:xfrm>
            <a:prstGeom prst="rect">
              <a:avLst/>
            </a:prstGeom>
          </p:spPr>
        </p:pic>
        <p:pic>
          <p:nvPicPr>
            <p:cNvPr id="221" name="Gráfico 220">
              <a:extLst>
                <a:ext uri="{FF2B5EF4-FFF2-40B4-BE49-F238E27FC236}">
                  <a16:creationId xmlns:a16="http://schemas.microsoft.com/office/drawing/2014/main" id="{1DEF2B7B-3F6B-81E3-2BA1-0D53305A6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28715" y="1961207"/>
              <a:ext cx="404345" cy="249327"/>
            </a:xfrm>
            <a:prstGeom prst="rect">
              <a:avLst/>
            </a:prstGeom>
          </p:spPr>
        </p:pic>
        <p:pic>
          <p:nvPicPr>
            <p:cNvPr id="222" name="Imagem 221">
              <a:extLst>
                <a:ext uri="{FF2B5EF4-FFF2-40B4-BE49-F238E27FC236}">
                  <a16:creationId xmlns:a16="http://schemas.microsoft.com/office/drawing/2014/main" id="{C2EED766-5EF1-A7EF-0624-791AC4FB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1960760"/>
              <a:ext cx="404345" cy="249243"/>
            </a:xfrm>
            <a:prstGeom prst="rect">
              <a:avLst/>
            </a:prstGeom>
          </p:spPr>
        </p:pic>
        <p:pic>
          <p:nvPicPr>
            <p:cNvPr id="223" name="Imagem 222">
              <a:extLst>
                <a:ext uri="{FF2B5EF4-FFF2-40B4-BE49-F238E27FC236}">
                  <a16:creationId xmlns:a16="http://schemas.microsoft.com/office/drawing/2014/main" id="{65838039-289E-9826-1AC2-18AE83B26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2447080"/>
              <a:ext cx="404345" cy="255224"/>
            </a:xfrm>
            <a:prstGeom prst="rect">
              <a:avLst/>
            </a:prstGeom>
          </p:spPr>
        </p:pic>
        <p:pic>
          <p:nvPicPr>
            <p:cNvPr id="224" name="Imagem 223" descr="Forma, Retângulo&#10;&#10;Descrição gerada automaticamente">
              <a:extLst>
                <a:ext uri="{FF2B5EF4-FFF2-40B4-BE49-F238E27FC236}">
                  <a16:creationId xmlns:a16="http://schemas.microsoft.com/office/drawing/2014/main" id="{78152E1F-DFAD-D26B-15B3-B3378F2DA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380" y="1704057"/>
              <a:ext cx="407564" cy="252250"/>
            </a:xfrm>
            <a:prstGeom prst="rect">
              <a:avLst/>
            </a:prstGeom>
          </p:spPr>
        </p:pic>
        <p:pic>
          <p:nvPicPr>
            <p:cNvPr id="225" name="Gráfico 224">
              <a:extLst>
                <a:ext uri="{FF2B5EF4-FFF2-40B4-BE49-F238E27FC236}">
                  <a16:creationId xmlns:a16="http://schemas.microsoft.com/office/drawing/2014/main" id="{EC9829D3-C249-978B-8015-27648F3AD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9450710" y="2451563"/>
              <a:ext cx="409220" cy="254759"/>
            </a:xfrm>
            <a:prstGeom prst="rect">
              <a:avLst/>
            </a:prstGeom>
          </p:spPr>
        </p:pic>
        <p:pic>
          <p:nvPicPr>
            <p:cNvPr id="226" name="Imagem 225">
              <a:extLst>
                <a:ext uri="{FF2B5EF4-FFF2-40B4-BE49-F238E27FC236}">
                  <a16:creationId xmlns:a16="http://schemas.microsoft.com/office/drawing/2014/main" id="{DC082ACE-6B9D-D05A-A34A-5EF51525E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0710" y="2204624"/>
              <a:ext cx="409339" cy="252900"/>
            </a:xfrm>
            <a:prstGeom prst="rect">
              <a:avLst/>
            </a:prstGeom>
          </p:spPr>
        </p:pic>
        <p:pic>
          <p:nvPicPr>
            <p:cNvPr id="227" name="Imagem 226">
              <a:extLst>
                <a:ext uri="{FF2B5EF4-FFF2-40B4-BE49-F238E27FC236}">
                  <a16:creationId xmlns:a16="http://schemas.microsoft.com/office/drawing/2014/main" id="{2199AF73-B4EA-D3FA-3B80-4B0AE9B28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5496" y="1702339"/>
              <a:ext cx="407379" cy="253442"/>
            </a:xfrm>
            <a:prstGeom prst="rect">
              <a:avLst/>
            </a:prstGeom>
          </p:spPr>
        </p:pic>
        <p:pic>
          <p:nvPicPr>
            <p:cNvPr id="228" name="Imagem 227">
              <a:extLst>
                <a:ext uri="{FF2B5EF4-FFF2-40B4-BE49-F238E27FC236}">
                  <a16:creationId xmlns:a16="http://schemas.microsoft.com/office/drawing/2014/main" id="{6E9BFB59-BA04-1C7F-9092-71969D7E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46" y="3197599"/>
              <a:ext cx="409219" cy="252899"/>
            </a:xfrm>
            <a:prstGeom prst="rect">
              <a:avLst/>
            </a:prstGeom>
          </p:spPr>
        </p:pic>
        <p:pic>
          <p:nvPicPr>
            <p:cNvPr id="229" name="Imagem 228">
              <a:extLst>
                <a:ext uri="{FF2B5EF4-FFF2-40B4-BE49-F238E27FC236}">
                  <a16:creationId xmlns:a16="http://schemas.microsoft.com/office/drawing/2014/main" id="{99AFD96A-CF4E-73AD-8291-563BEE140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946" y="2947334"/>
              <a:ext cx="406223" cy="252900"/>
            </a:xfrm>
            <a:prstGeom prst="rect">
              <a:avLst/>
            </a:prstGeom>
          </p:spPr>
        </p:pic>
        <p:pic>
          <p:nvPicPr>
            <p:cNvPr id="230" name="Imagem 229">
              <a:extLst>
                <a:ext uri="{FF2B5EF4-FFF2-40B4-BE49-F238E27FC236}">
                  <a16:creationId xmlns:a16="http://schemas.microsoft.com/office/drawing/2014/main" id="{D45CBE50-BA41-D6DD-B160-BED0D7524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946" y="3193033"/>
              <a:ext cx="409221" cy="252900"/>
            </a:xfrm>
            <a:prstGeom prst="rect">
              <a:avLst/>
            </a:prstGeom>
          </p:spPr>
        </p:pic>
        <p:pic>
          <p:nvPicPr>
            <p:cNvPr id="231" name="Imagem 230">
              <a:extLst>
                <a:ext uri="{FF2B5EF4-FFF2-40B4-BE49-F238E27FC236}">
                  <a16:creationId xmlns:a16="http://schemas.microsoft.com/office/drawing/2014/main" id="{E72B8418-41E4-2E25-CB1F-1421E9862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923" y="3193033"/>
              <a:ext cx="409220" cy="252900"/>
            </a:xfrm>
            <a:prstGeom prst="rect">
              <a:avLst/>
            </a:prstGeom>
          </p:spPr>
        </p:pic>
        <p:pic>
          <p:nvPicPr>
            <p:cNvPr id="232" name="Imagem 231">
              <a:extLst>
                <a:ext uri="{FF2B5EF4-FFF2-40B4-BE49-F238E27FC236}">
                  <a16:creationId xmlns:a16="http://schemas.microsoft.com/office/drawing/2014/main" id="{44B0F1E5-BFD2-32BC-4BE3-69B981CA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687" y="1956194"/>
              <a:ext cx="407431" cy="253443"/>
            </a:xfrm>
            <a:prstGeom prst="rect">
              <a:avLst/>
            </a:prstGeom>
          </p:spPr>
        </p:pic>
        <p:pic>
          <p:nvPicPr>
            <p:cNvPr id="233" name="Imagem 232">
              <a:extLst>
                <a:ext uri="{FF2B5EF4-FFF2-40B4-BE49-F238E27FC236}">
                  <a16:creationId xmlns:a16="http://schemas.microsoft.com/office/drawing/2014/main" id="{FD2BD798-096D-BE4A-1133-C9188C1A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703139"/>
              <a:ext cx="409219" cy="252899"/>
            </a:xfrm>
            <a:prstGeom prst="rect">
              <a:avLst/>
            </a:prstGeom>
          </p:spPr>
        </p:pic>
        <p:pic>
          <p:nvPicPr>
            <p:cNvPr id="234" name="Gráfico 233">
              <a:extLst>
                <a:ext uri="{FF2B5EF4-FFF2-40B4-BE49-F238E27FC236}">
                  <a16:creationId xmlns:a16="http://schemas.microsoft.com/office/drawing/2014/main" id="{B4F64678-B314-6A03-4530-664E3977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450710" y="1956194"/>
              <a:ext cx="407564" cy="248997"/>
            </a:xfrm>
            <a:prstGeom prst="rect">
              <a:avLst/>
            </a:prstGeom>
          </p:spPr>
        </p:pic>
        <p:pic>
          <p:nvPicPr>
            <p:cNvPr id="235" name="Imagem 234">
              <a:extLst>
                <a:ext uri="{FF2B5EF4-FFF2-40B4-BE49-F238E27FC236}">
                  <a16:creationId xmlns:a16="http://schemas.microsoft.com/office/drawing/2014/main" id="{F0975420-231D-4427-2243-940F5C3B3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862" y="3197599"/>
              <a:ext cx="409339" cy="252900"/>
            </a:xfrm>
            <a:prstGeom prst="rect">
              <a:avLst/>
            </a:prstGeom>
          </p:spPr>
        </p:pic>
        <p:pic>
          <p:nvPicPr>
            <p:cNvPr id="236" name="Imagem 235">
              <a:extLst>
                <a:ext uri="{FF2B5EF4-FFF2-40B4-BE49-F238E27FC236}">
                  <a16:creationId xmlns:a16="http://schemas.microsoft.com/office/drawing/2014/main" id="{C925F762-CBC0-5757-812A-9E4CC725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357" y="1704057"/>
              <a:ext cx="407297" cy="252251"/>
            </a:xfrm>
            <a:prstGeom prst="rect">
              <a:avLst/>
            </a:prstGeom>
          </p:spPr>
        </p:pic>
        <p:pic>
          <p:nvPicPr>
            <p:cNvPr id="237" name="Imagem 236">
              <a:extLst>
                <a:ext uri="{FF2B5EF4-FFF2-40B4-BE49-F238E27FC236}">
                  <a16:creationId xmlns:a16="http://schemas.microsoft.com/office/drawing/2014/main" id="{E734994D-9366-CBF7-39F5-5CF2F6E7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62" y="2945616"/>
              <a:ext cx="410844" cy="252899"/>
            </a:xfrm>
            <a:prstGeom prst="rect">
              <a:avLst/>
            </a:prstGeom>
          </p:spPr>
        </p:pic>
        <p:pic>
          <p:nvPicPr>
            <p:cNvPr id="238" name="Imagem 237">
              <a:extLst>
                <a:ext uri="{FF2B5EF4-FFF2-40B4-BE49-F238E27FC236}">
                  <a16:creationId xmlns:a16="http://schemas.microsoft.com/office/drawing/2014/main" id="{CF28E39F-0532-4D1E-649A-51D462B0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951" y="3198046"/>
              <a:ext cx="409221" cy="252900"/>
            </a:xfrm>
            <a:prstGeom prst="rect">
              <a:avLst/>
            </a:prstGeom>
          </p:spPr>
        </p:pic>
        <p:pic>
          <p:nvPicPr>
            <p:cNvPr id="239" name="Imagem 238">
              <a:extLst>
                <a:ext uri="{FF2B5EF4-FFF2-40B4-BE49-F238E27FC236}">
                  <a16:creationId xmlns:a16="http://schemas.microsoft.com/office/drawing/2014/main" id="{EA006368-8E18-F130-3B10-38A90FDB0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951" y="2952347"/>
              <a:ext cx="407297" cy="252250"/>
            </a:xfrm>
            <a:prstGeom prst="rect">
              <a:avLst/>
            </a:prstGeom>
          </p:spPr>
        </p:pic>
        <p:pic>
          <p:nvPicPr>
            <p:cNvPr id="240" name="Imagem 239">
              <a:extLst>
                <a:ext uri="{FF2B5EF4-FFF2-40B4-BE49-F238E27FC236}">
                  <a16:creationId xmlns:a16="http://schemas.microsoft.com/office/drawing/2014/main" id="{F3032151-EC61-0727-32E3-FAFBC5C53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46" y="2951900"/>
              <a:ext cx="404345" cy="254131"/>
            </a:xfrm>
            <a:prstGeom prst="rect">
              <a:avLst/>
            </a:prstGeom>
          </p:spPr>
        </p:pic>
        <p:pic>
          <p:nvPicPr>
            <p:cNvPr id="241" name="Imagem 240">
              <a:extLst>
                <a:ext uri="{FF2B5EF4-FFF2-40B4-BE49-F238E27FC236}">
                  <a16:creationId xmlns:a16="http://schemas.microsoft.com/office/drawing/2014/main" id="{1F7EF584-CB7D-EC50-E01B-4CBE2DAF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923" y="2947334"/>
              <a:ext cx="412109" cy="253038"/>
            </a:xfrm>
            <a:prstGeom prst="rect">
              <a:avLst/>
            </a:prstGeom>
          </p:spPr>
        </p:pic>
        <p:pic>
          <p:nvPicPr>
            <p:cNvPr id="242" name="Imagem 241">
              <a:extLst>
                <a:ext uri="{FF2B5EF4-FFF2-40B4-BE49-F238E27FC236}">
                  <a16:creationId xmlns:a16="http://schemas.microsoft.com/office/drawing/2014/main" id="{9A7C6340-A579-E099-131C-5906A337A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717" y="3188550"/>
              <a:ext cx="404637" cy="252250"/>
            </a:xfrm>
            <a:prstGeom prst="rect">
              <a:avLst/>
            </a:prstGeom>
          </p:spPr>
        </p:pic>
        <p:pic>
          <p:nvPicPr>
            <p:cNvPr id="243" name="Imagem 242">
              <a:extLst>
                <a:ext uri="{FF2B5EF4-FFF2-40B4-BE49-F238E27FC236}">
                  <a16:creationId xmlns:a16="http://schemas.microsoft.com/office/drawing/2014/main" id="{556B9B68-8293-ACDC-6F7E-59FF1B8AE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62" y="3191315"/>
              <a:ext cx="407564" cy="252250"/>
            </a:xfrm>
            <a:prstGeom prst="rect">
              <a:avLst/>
            </a:prstGeom>
          </p:spPr>
        </p:pic>
        <p:pic>
          <p:nvPicPr>
            <p:cNvPr id="244" name="Imagem 243">
              <a:extLst>
                <a:ext uri="{FF2B5EF4-FFF2-40B4-BE49-F238E27FC236}">
                  <a16:creationId xmlns:a16="http://schemas.microsoft.com/office/drawing/2014/main" id="{E4CD3A9F-53F0-9D86-AC20-5631B913E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717" y="2942851"/>
              <a:ext cx="409339" cy="252249"/>
            </a:xfrm>
            <a:prstGeom prst="rect">
              <a:avLst/>
            </a:prstGeom>
          </p:spPr>
        </p:pic>
        <p:pic>
          <p:nvPicPr>
            <p:cNvPr id="245" name="Imagem 244">
              <a:extLst>
                <a:ext uri="{FF2B5EF4-FFF2-40B4-BE49-F238E27FC236}">
                  <a16:creationId xmlns:a16="http://schemas.microsoft.com/office/drawing/2014/main" id="{45037F36-0A53-4283-C4B2-1D6B8402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862" y="2951900"/>
              <a:ext cx="406855" cy="252249"/>
            </a:xfrm>
            <a:prstGeom prst="rect">
              <a:avLst/>
            </a:prstGeom>
          </p:spPr>
        </p:pic>
        <p:pic>
          <p:nvPicPr>
            <p:cNvPr id="246" name="Imagem 245">
              <a:extLst>
                <a:ext uri="{FF2B5EF4-FFF2-40B4-BE49-F238E27FC236}">
                  <a16:creationId xmlns:a16="http://schemas.microsoft.com/office/drawing/2014/main" id="{EA234B39-F16F-B47D-51C3-B1FD2D6E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910" y="2704545"/>
              <a:ext cx="409221" cy="251882"/>
            </a:xfrm>
            <a:prstGeom prst="rect">
              <a:avLst/>
            </a:prstGeom>
          </p:spPr>
        </p:pic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F218BE4E-B7C6-6CCA-66A1-E47086D1832D}"/>
                </a:ext>
              </a:extLst>
            </p:cNvPr>
            <p:cNvSpPr/>
            <p:nvPr/>
          </p:nvSpPr>
          <p:spPr>
            <a:xfrm>
              <a:off x="10245271" y="1611955"/>
              <a:ext cx="99160" cy="18932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8" name="Retângulo 247">
              <a:extLst>
                <a:ext uri="{FF2B5EF4-FFF2-40B4-BE49-F238E27FC236}">
                  <a16:creationId xmlns:a16="http://schemas.microsoft.com/office/drawing/2014/main" id="{0C516819-19A5-3F3D-9717-5DF7C881BE8E}"/>
                </a:ext>
              </a:extLst>
            </p:cNvPr>
            <p:cNvSpPr/>
            <p:nvPr/>
          </p:nvSpPr>
          <p:spPr>
            <a:xfrm>
              <a:off x="7315890" y="1521472"/>
              <a:ext cx="99160" cy="218747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6AF67F61-16DD-1230-7936-1F01A1F23451}"/>
                </a:ext>
              </a:extLst>
            </p:cNvPr>
            <p:cNvSpPr/>
            <p:nvPr/>
          </p:nvSpPr>
          <p:spPr>
            <a:xfrm>
              <a:off x="7414683" y="3449089"/>
              <a:ext cx="2910417" cy="11995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42A9E035-5269-2909-F85E-72F4B76B01DD}"/>
                </a:ext>
              </a:extLst>
            </p:cNvPr>
            <p:cNvSpPr/>
            <p:nvPr/>
          </p:nvSpPr>
          <p:spPr>
            <a:xfrm>
              <a:off x="7378080" y="1597568"/>
              <a:ext cx="2910417" cy="11995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94" name="Gráfico 193" descr="Seta: curva ligeira com preenchimento sólido">
            <a:extLst>
              <a:ext uri="{FF2B5EF4-FFF2-40B4-BE49-F238E27FC236}">
                <a16:creationId xmlns:a16="http://schemas.microsoft.com/office/drawing/2014/main" id="{72C478A2-570A-6919-DB38-60A3CCE07B6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 rot="750785">
            <a:off x="2521604" y="4555366"/>
            <a:ext cx="1288736" cy="1288736"/>
          </a:xfrm>
          <a:prstGeom prst="rect">
            <a:avLst/>
          </a:prstGeom>
        </p:spPr>
      </p:pic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F79B4C50-A0D8-D3DF-0B60-CB9A32CDC57B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Controle Sintético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95C1881-D9D7-E418-09C4-DA0D0D21604A}"/>
              </a:ext>
            </a:extLst>
          </p:cNvPr>
          <p:cNvSpPr txBox="1"/>
          <p:nvPr/>
        </p:nvSpPr>
        <p:spPr>
          <a:xfrm>
            <a:off x="4165408" y="1520252"/>
            <a:ext cx="3861184" cy="408623"/>
          </a:xfrm>
          <a:prstGeom prst="roundRect">
            <a:avLst/>
          </a:prstGeom>
          <a:noFill/>
          <a:ln w="381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u="sng">
                <a:latin typeface="Amasis MT Pro" panose="02040504050005020304" pitchFamily="18" charset="0"/>
              </a:rPr>
              <a:t>Contrafactual</a:t>
            </a:r>
          </a:p>
        </p:txBody>
      </p:sp>
    </p:spTree>
    <p:extLst>
      <p:ext uri="{BB962C8B-B14F-4D97-AF65-F5344CB8AC3E}">
        <p14:creationId xmlns:p14="http://schemas.microsoft.com/office/powerpoint/2010/main" val="10500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91" grpId="0" animBg="1"/>
      <p:bldP spid="19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tângulo 152">
            <a:extLst>
              <a:ext uri="{FF2B5EF4-FFF2-40B4-BE49-F238E27FC236}">
                <a16:creationId xmlns:a16="http://schemas.microsoft.com/office/drawing/2014/main" id="{9E1D4322-375E-4949-2B2B-E39D95D916F2}"/>
              </a:ext>
            </a:extLst>
          </p:cNvPr>
          <p:cNvSpPr/>
          <p:nvPr/>
        </p:nvSpPr>
        <p:spPr>
          <a:xfrm>
            <a:off x="1675178" y="3890167"/>
            <a:ext cx="10374876" cy="2144654"/>
          </a:xfrm>
          <a:prstGeom prst="rect">
            <a:avLst/>
          </a:prstGeom>
          <a:solidFill>
            <a:srgbClr val="FFFFFF"/>
          </a:solidFill>
          <a:ln w="28575"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Retângulo 151">
            <a:extLst>
              <a:ext uri="{FF2B5EF4-FFF2-40B4-BE49-F238E27FC236}">
                <a16:creationId xmlns:a16="http://schemas.microsoft.com/office/drawing/2014/main" id="{3786E5E0-A4D0-89DE-468B-7AB7551E1F19}"/>
              </a:ext>
            </a:extLst>
          </p:cNvPr>
          <p:cNvSpPr/>
          <p:nvPr/>
        </p:nvSpPr>
        <p:spPr>
          <a:xfrm>
            <a:off x="8859375" y="1707147"/>
            <a:ext cx="3159924" cy="1754327"/>
          </a:xfrm>
          <a:prstGeom prst="rect">
            <a:avLst/>
          </a:prstGeom>
          <a:solidFill>
            <a:srgbClr val="FFFFFF"/>
          </a:solidFill>
          <a:ln w="28575"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BAE8A667-5B2C-7772-DDE4-4E256ADE2F10}"/>
              </a:ext>
            </a:extLst>
          </p:cNvPr>
          <p:cNvSpPr/>
          <p:nvPr/>
        </p:nvSpPr>
        <p:spPr>
          <a:xfrm>
            <a:off x="5181759" y="1898305"/>
            <a:ext cx="1788088" cy="1107057"/>
          </a:xfrm>
          <a:prstGeom prst="rect">
            <a:avLst/>
          </a:prstGeom>
          <a:solidFill>
            <a:srgbClr val="FFFFFF"/>
          </a:solidFill>
          <a:ln w="28575"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0CB9DC34-5A76-C865-1886-CC5945106469}"/>
              </a:ext>
            </a:extLst>
          </p:cNvPr>
          <p:cNvSpPr/>
          <p:nvPr/>
        </p:nvSpPr>
        <p:spPr>
          <a:xfrm>
            <a:off x="1806581" y="1895009"/>
            <a:ext cx="1502253" cy="1548771"/>
          </a:xfrm>
          <a:prstGeom prst="rect">
            <a:avLst/>
          </a:prstGeom>
          <a:solidFill>
            <a:srgbClr val="FFFFFF"/>
          </a:solidFill>
          <a:ln w="28575"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98273" y="1084192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1998273" y="1084192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6C8234C4-C5DE-7497-B4D4-6257E8949767}"/>
              </a:ext>
            </a:extLst>
          </p:cNvPr>
          <p:cNvSpPr txBox="1"/>
          <p:nvPr/>
        </p:nvSpPr>
        <p:spPr>
          <a:xfrm>
            <a:off x="1806581" y="1895009"/>
            <a:ext cx="1481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539780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América: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Canadá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Costa 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México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FA160359-4130-8D26-485A-1F33554A473B}"/>
              </a:ext>
            </a:extLst>
          </p:cNvPr>
          <p:cNvSpPr txBox="1"/>
          <p:nvPr/>
        </p:nvSpPr>
        <p:spPr>
          <a:xfrm>
            <a:off x="8820040" y="1738450"/>
            <a:ext cx="1688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Azerbaijão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Cazaquistão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Israel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Japão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Quirguistão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5D4ED92-8D49-9F45-ACE0-DE58C54514A1}"/>
              </a:ext>
            </a:extLst>
          </p:cNvPr>
          <p:cNvSpPr txBox="1"/>
          <p:nvPr/>
        </p:nvSpPr>
        <p:spPr>
          <a:xfrm>
            <a:off x="5163862" y="1925424"/>
            <a:ext cx="1823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539780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Oceania</a:t>
            </a:r>
            <a:r>
              <a:rPr lang="pt-BR" b="1">
                <a:solidFill>
                  <a:srgbClr val="53978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Austrália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Nova Zelândia</a:t>
            </a:r>
          </a:p>
          <a:p>
            <a:endParaRPr lang="pt-BR">
              <a:latin typeface="Arial Narrow" panose="020B0606020202030204" pitchFamily="34" charset="0"/>
            </a:endParaRPr>
          </a:p>
          <a:p>
            <a:endParaRPr lang="pt-BR">
              <a:latin typeface="Arial Narrow" panose="020B0606020202030204" pitchFamily="34" charset="0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70426013-0A15-177F-8E29-2390354F5B7F}"/>
              </a:ext>
            </a:extLst>
          </p:cNvPr>
          <p:cNvSpPr txBox="1"/>
          <p:nvPr/>
        </p:nvSpPr>
        <p:spPr>
          <a:xfrm>
            <a:off x="7805253" y="4236096"/>
            <a:ext cx="1534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Luxemburgo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Macedônia do Norte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Malta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Moldávia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Montenegro</a:t>
            </a:r>
          </a:p>
        </p:txBody>
      </p:sp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21C20350-D6E4-3445-73CA-4C1D3322ADB6}"/>
              </a:ext>
            </a:extLst>
          </p:cNvPr>
          <p:cNvSpPr txBox="1"/>
          <p:nvPr/>
        </p:nvSpPr>
        <p:spPr>
          <a:xfrm>
            <a:off x="1630973" y="3950755"/>
            <a:ext cx="25013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Albânia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Alemanha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Armênia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Áustria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Bélgica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Bósnia e Herzegovina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DC791C43-C31C-A3A6-53B8-0F36F719F78F}"/>
              </a:ext>
            </a:extLst>
          </p:cNvPr>
          <p:cNvSpPr txBox="1"/>
          <p:nvPr/>
        </p:nvSpPr>
        <p:spPr>
          <a:xfrm>
            <a:off x="10801667" y="4261739"/>
            <a:ext cx="2220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Romênia</a:t>
            </a:r>
            <a:endParaRPr lang="pt-BR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Sérvia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Suécia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Suíça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Turquia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Ucrânia</a:t>
            </a:r>
            <a:endParaRPr lang="pt-BR">
              <a:latin typeface="Arial Narrow" panose="020B0606020202030204" pitchFamily="34" charset="0"/>
            </a:endParaRP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29044FD6-F53F-2253-ABAF-DD217B8DFF97}"/>
              </a:ext>
            </a:extLst>
          </p:cNvPr>
          <p:cNvSpPr txBox="1"/>
          <p:nvPr/>
        </p:nvSpPr>
        <p:spPr>
          <a:xfrm>
            <a:off x="9308990" y="4261931"/>
            <a:ext cx="1846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Noruega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Polônia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Portugal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República Tcheca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Reino Unido</a:t>
            </a:r>
          </a:p>
        </p:txBody>
      </p:sp>
      <p:pic>
        <p:nvPicPr>
          <p:cNvPr id="4104" name="Picture 8" descr="Existe um lado ruim em viver na Europa? - Quora">
            <a:extLst>
              <a:ext uri="{FF2B5EF4-FFF2-40B4-BE49-F238E27FC236}">
                <a16:creationId xmlns:a16="http://schemas.microsoft.com/office/drawing/2014/main" id="{DC64499F-BFF4-4608-F1A5-B27B100E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" y="3995814"/>
            <a:ext cx="1632707" cy="163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mérica – Wikipédia, a enciclopédia livre">
            <a:extLst>
              <a:ext uri="{FF2B5EF4-FFF2-40B4-BE49-F238E27FC236}">
                <a16:creationId xmlns:a16="http://schemas.microsoft.com/office/drawing/2014/main" id="{DF0D1842-B910-5632-912F-36371A956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1" y="1739630"/>
            <a:ext cx="1632708" cy="163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Ásia – Wikipédia, a enciclopédia livre">
            <a:extLst>
              <a:ext uri="{FF2B5EF4-FFF2-40B4-BE49-F238E27FC236}">
                <a16:creationId xmlns:a16="http://schemas.microsoft.com/office/drawing/2014/main" id="{27CEAD0C-5E1E-5E4D-4D66-AFF50D99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32" y="1738450"/>
            <a:ext cx="1632708" cy="163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Oceania – Wikipédia, a enciclopédia livre">
            <a:extLst>
              <a:ext uri="{FF2B5EF4-FFF2-40B4-BE49-F238E27FC236}">
                <a16:creationId xmlns:a16="http://schemas.microsoft.com/office/drawing/2014/main" id="{6FFFAF09-AC60-2CB9-AD65-91598DE6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37" y="1751725"/>
            <a:ext cx="1632707" cy="163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África – Wikipédia, a enciclopédia livre">
            <a:extLst>
              <a:ext uri="{FF2B5EF4-FFF2-40B4-BE49-F238E27FC236}">
                <a16:creationId xmlns:a16="http://schemas.microsoft.com/office/drawing/2014/main" id="{1F27D7B2-0990-923C-4007-ED980792C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733" y="623454"/>
            <a:ext cx="1788088" cy="178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C3B3127E-DFA4-2763-817C-0934FFAD060E}"/>
              </a:ext>
            </a:extLst>
          </p:cNvPr>
          <p:cNvSpPr txBox="1"/>
          <p:nvPr/>
        </p:nvSpPr>
        <p:spPr>
          <a:xfrm>
            <a:off x="10239685" y="2015448"/>
            <a:ext cx="204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Rússia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Tajiquistão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Turcomenistão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Uzbequistão</a:t>
            </a:r>
            <a:endParaRPr lang="pt-BR">
              <a:latin typeface="Arial Narrow" panose="020B0606020202030204" pitchFamily="34" charset="0"/>
            </a:endParaRP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5B25FB55-0010-D731-75FE-580D7FECF889}"/>
              </a:ext>
            </a:extLst>
          </p:cNvPr>
          <p:cNvSpPr txBox="1"/>
          <p:nvPr/>
        </p:nvSpPr>
        <p:spPr>
          <a:xfrm>
            <a:off x="8859375" y="1713639"/>
            <a:ext cx="315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539780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Ásia</a:t>
            </a:r>
            <a:r>
              <a:rPr lang="pt-BR" b="1">
                <a:solidFill>
                  <a:srgbClr val="5397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1A831DBB-93ED-5CCD-06F6-5C8B2AA2C0AE}"/>
              </a:ext>
            </a:extLst>
          </p:cNvPr>
          <p:cNvSpPr txBox="1"/>
          <p:nvPr/>
        </p:nvSpPr>
        <p:spPr>
          <a:xfrm>
            <a:off x="3974032" y="4253804"/>
            <a:ext cx="1905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Bulgária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Chipre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Croácia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Dinamarca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Eslováquia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Eslovênia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C01D0A26-54A3-40F8-DB0F-65FF6CAFEE5F}"/>
              </a:ext>
            </a:extLst>
          </p:cNvPr>
          <p:cNvSpPr txBox="1"/>
          <p:nvPr/>
        </p:nvSpPr>
        <p:spPr>
          <a:xfrm>
            <a:off x="5370554" y="4244355"/>
            <a:ext cx="1585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Espanha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Estônia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Finlândia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França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Geórgia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Grécia</a:t>
            </a:r>
          </a:p>
          <a:p>
            <a:endParaRPr lang="pt-BR">
              <a:latin typeface="Arial Narrow" panose="020B0606020202030204" pitchFamily="34" charset="0"/>
            </a:endParaRP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84C13F6-2220-8DFC-010D-E6D639A305F5}"/>
              </a:ext>
            </a:extLst>
          </p:cNvPr>
          <p:cNvSpPr txBox="1"/>
          <p:nvPr/>
        </p:nvSpPr>
        <p:spPr>
          <a:xfrm>
            <a:off x="6616438" y="4235194"/>
            <a:ext cx="1365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Hungria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Irlanda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Islândia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Itália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Letônia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</a:rPr>
              <a:t>Lituânia</a:t>
            </a:r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E68E3C1A-0AA6-A140-59FC-4A399E0FF1A1}"/>
              </a:ext>
            </a:extLst>
          </p:cNvPr>
          <p:cNvSpPr txBox="1"/>
          <p:nvPr/>
        </p:nvSpPr>
        <p:spPr>
          <a:xfrm>
            <a:off x="1675178" y="3841277"/>
            <a:ext cx="103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539780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Europa</a:t>
            </a:r>
            <a:r>
              <a:rPr lang="pt-BR">
                <a:solidFill>
                  <a:srgbClr val="5397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DC145DDE-7B2B-C468-6711-D457910B1E6B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Controle Sintético: Países do Contrafactual</a:t>
            </a:r>
          </a:p>
        </p:txBody>
      </p:sp>
    </p:spTree>
    <p:extLst>
      <p:ext uri="{BB962C8B-B14F-4D97-AF65-F5344CB8AC3E}">
        <p14:creationId xmlns:p14="http://schemas.microsoft.com/office/powerpoint/2010/main" val="2415330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E1EFAE4A-D112-B6FE-FE38-74E2362DDBDB}"/>
              </a:ext>
            </a:extLst>
          </p:cNvPr>
          <p:cNvGrpSpPr/>
          <p:nvPr/>
        </p:nvGrpSpPr>
        <p:grpSpPr>
          <a:xfrm>
            <a:off x="6512321" y="2794878"/>
            <a:ext cx="3028541" cy="2187475"/>
            <a:chOff x="7315890" y="1521472"/>
            <a:chExt cx="3028541" cy="2187475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AE372BA-6C40-6EDE-C910-ADA55C5C0932}"/>
                </a:ext>
              </a:extLst>
            </p:cNvPr>
            <p:cNvSpPr/>
            <p:nvPr/>
          </p:nvSpPr>
          <p:spPr>
            <a:xfrm>
              <a:off x="9035050" y="1611956"/>
              <a:ext cx="621858" cy="1608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2C7E43EA-DE99-0DB6-6AF1-E71289E46DD6}"/>
                </a:ext>
              </a:extLst>
            </p:cNvPr>
            <p:cNvSpPr/>
            <p:nvPr/>
          </p:nvSpPr>
          <p:spPr>
            <a:xfrm rot="16200000">
              <a:off x="8901613" y="2237142"/>
              <a:ext cx="129728" cy="86690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Picture 2" descr="Bandeira de Israel – Wikipédia, a enciclopédia livre">
              <a:extLst>
                <a:ext uri="{FF2B5EF4-FFF2-40B4-BE49-F238E27FC236}">
                  <a16:creationId xmlns:a16="http://schemas.microsoft.com/office/drawing/2014/main" id="{35D5DC6E-7BC7-3C62-7F94-01739A7DB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826" y="1954476"/>
              <a:ext cx="404345" cy="25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A76F2418-F2D2-1190-3F21-4FFDEDA1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296" y="1708623"/>
              <a:ext cx="404345" cy="249327"/>
            </a:xfrm>
            <a:prstGeom prst="rect">
              <a:avLst/>
            </a:prstGeom>
          </p:spPr>
        </p:pic>
        <p:pic>
          <p:nvPicPr>
            <p:cNvPr id="5" name="Imagem 4" descr="Logotipo&#10;&#10;Descrição gerada automaticamente">
              <a:extLst>
                <a:ext uri="{FF2B5EF4-FFF2-40B4-BE49-F238E27FC236}">
                  <a16:creationId xmlns:a16="http://schemas.microsoft.com/office/drawing/2014/main" id="{8763B084-CE6B-294E-01DF-392FA4010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151" y="1699574"/>
              <a:ext cx="404345" cy="249327"/>
            </a:xfrm>
            <a:prstGeom prst="rect">
              <a:avLst/>
            </a:prstGeom>
          </p:spPr>
        </p:pic>
        <p:pic>
          <p:nvPicPr>
            <p:cNvPr id="6" name="Imagem 5" descr="Forma, Logotipo&#10;&#10;Descrição gerada automaticamente">
              <a:extLst>
                <a:ext uri="{FF2B5EF4-FFF2-40B4-BE49-F238E27FC236}">
                  <a16:creationId xmlns:a16="http://schemas.microsoft.com/office/drawing/2014/main" id="{A5112E60-9B8B-B268-99CF-C3FD880D2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687" y="2451563"/>
              <a:ext cx="404345" cy="252715"/>
            </a:xfrm>
            <a:prstGeom prst="rect">
              <a:avLst/>
            </a:prstGeom>
          </p:spPr>
        </p:pic>
        <p:pic>
          <p:nvPicPr>
            <p:cNvPr id="7" name="Imagem 6" descr="Uma imagem contendo Quadrado&#10;&#10;Descrição gerada automaticamente">
              <a:extLst>
                <a:ext uri="{FF2B5EF4-FFF2-40B4-BE49-F238E27FC236}">
                  <a16:creationId xmlns:a16="http://schemas.microsoft.com/office/drawing/2014/main" id="{59D8076F-0823-2CC0-C289-DF6270438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4380" y="1708623"/>
              <a:ext cx="404345" cy="256659"/>
            </a:xfrm>
            <a:prstGeom prst="rect">
              <a:avLst/>
            </a:prstGeom>
          </p:spPr>
        </p:pic>
        <p:pic>
          <p:nvPicPr>
            <p:cNvPr id="8" name="Imagem 7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3498DBCE-E83D-5566-C70C-5A12899A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649" y="2697185"/>
              <a:ext cx="404345" cy="248431"/>
            </a:xfrm>
            <a:prstGeom prst="rect">
              <a:avLst/>
            </a:prstGeom>
          </p:spPr>
        </p:pic>
        <p:pic>
          <p:nvPicPr>
            <p:cNvPr id="9" name="Imagem 8" descr="Forma&#10;&#10;Descrição gerada automaticamente">
              <a:extLst>
                <a:ext uri="{FF2B5EF4-FFF2-40B4-BE49-F238E27FC236}">
                  <a16:creationId xmlns:a16="http://schemas.microsoft.com/office/drawing/2014/main" id="{1C152E31-914E-77A9-A01A-C082831A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539" y="2193327"/>
              <a:ext cx="404345" cy="252716"/>
            </a:xfrm>
            <a:prstGeom prst="rect">
              <a:avLst/>
            </a:prstGeom>
          </p:spPr>
        </p:pic>
        <p:pic>
          <p:nvPicPr>
            <p:cNvPr id="12" name="Imagem 11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AC4C68AB-0E5B-9427-263B-5F88393A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2694090"/>
              <a:ext cx="404345" cy="258302"/>
            </a:xfrm>
            <a:prstGeom prst="rect">
              <a:avLst/>
            </a:prstGeom>
          </p:spPr>
        </p:pic>
        <p:pic>
          <p:nvPicPr>
            <p:cNvPr id="13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DF0CA1BD-27F4-0744-8B01-7828407B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456129"/>
              <a:ext cx="404345" cy="253331"/>
            </a:xfrm>
            <a:prstGeom prst="rect">
              <a:avLst/>
            </a:prstGeom>
          </p:spPr>
        </p:pic>
        <p:pic>
          <p:nvPicPr>
            <p:cNvPr id="15" name="Imagem 14" descr="Forma, Retângulo&#10;&#10;Descrição gerada automaticamente">
              <a:extLst>
                <a:ext uri="{FF2B5EF4-FFF2-40B4-BE49-F238E27FC236}">
                  <a16:creationId xmlns:a16="http://schemas.microsoft.com/office/drawing/2014/main" id="{7F9FD40D-2EEA-DF46-27CB-2B0B770B1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703586"/>
              <a:ext cx="404345" cy="261251"/>
            </a:xfrm>
            <a:prstGeom prst="rect">
              <a:avLst/>
            </a:prstGeom>
          </p:spPr>
        </p:pic>
        <p:pic>
          <p:nvPicPr>
            <p:cNvPr id="17" name="Imagem 16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1F4BFBF6-4EFB-DE52-8CD9-B34C6310A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826" y="2449845"/>
              <a:ext cx="404345" cy="247874"/>
            </a:xfrm>
            <a:prstGeom prst="rect">
              <a:avLst/>
            </a:prstGeom>
          </p:spPr>
        </p:pic>
        <p:pic>
          <p:nvPicPr>
            <p:cNvPr id="18" name="Imagem 17" descr="Forma, Retângulo&#10;&#10;Descrição gerada automaticamente">
              <a:extLst>
                <a:ext uri="{FF2B5EF4-FFF2-40B4-BE49-F238E27FC236}">
                  <a16:creationId xmlns:a16="http://schemas.microsoft.com/office/drawing/2014/main" id="{6501A8F6-07E8-D5FC-1388-52BB6795B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209190"/>
              <a:ext cx="404345" cy="253331"/>
            </a:xfrm>
            <a:prstGeom prst="rect">
              <a:avLst/>
            </a:prstGeom>
          </p:spPr>
        </p:pic>
        <p:pic>
          <p:nvPicPr>
            <p:cNvPr id="20" name="Imagem 19" descr="Forma, Retângulo&#10;&#10;Descrição gerada automaticamente com confiança média">
              <a:extLst>
                <a:ext uri="{FF2B5EF4-FFF2-40B4-BE49-F238E27FC236}">
                  <a16:creationId xmlns:a16="http://schemas.microsoft.com/office/drawing/2014/main" id="{3298B0C6-6802-8059-47D4-2152103F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2703139"/>
              <a:ext cx="404345" cy="255223"/>
            </a:xfrm>
            <a:prstGeom prst="rect">
              <a:avLst/>
            </a:prstGeom>
          </p:spPr>
        </p:pic>
        <p:pic>
          <p:nvPicPr>
            <p:cNvPr id="21" name="Imagem 20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B6FBA570-02C6-8D4A-3110-0C7496A8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047" y="2207996"/>
              <a:ext cx="404345" cy="253778"/>
            </a:xfrm>
            <a:prstGeom prst="rect">
              <a:avLst/>
            </a:prstGeom>
          </p:spPr>
        </p:pic>
        <p:pic>
          <p:nvPicPr>
            <p:cNvPr id="22" name="Imagem 21" descr="Forma, Círculo&#10;&#10;Descrição gerada automaticamente">
              <a:extLst>
                <a:ext uri="{FF2B5EF4-FFF2-40B4-BE49-F238E27FC236}">
                  <a16:creationId xmlns:a16="http://schemas.microsoft.com/office/drawing/2014/main" id="{EA56A064-CC51-E0F7-B3F1-42935958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385" y="1709070"/>
              <a:ext cx="404345" cy="250246"/>
            </a:xfrm>
            <a:prstGeom prst="rect">
              <a:avLst/>
            </a:prstGeom>
          </p:spPr>
        </p:pic>
        <p:pic>
          <p:nvPicPr>
            <p:cNvPr id="23" name="Imagem 22" descr="Forma&#10;&#10;Descrição gerada automaticamente">
              <a:extLst>
                <a:ext uri="{FF2B5EF4-FFF2-40B4-BE49-F238E27FC236}">
                  <a16:creationId xmlns:a16="http://schemas.microsoft.com/office/drawing/2014/main" id="{D91278EF-8776-0980-4318-1F408B1D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456576"/>
              <a:ext cx="404345" cy="249023"/>
            </a:xfrm>
            <a:prstGeom prst="rect">
              <a:avLst/>
            </a:prstGeom>
          </p:spPr>
        </p:pic>
        <p:pic>
          <p:nvPicPr>
            <p:cNvPr id="24" name="Imagem 2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2076A8AF-D297-7C5F-F654-CDA53802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1960760"/>
              <a:ext cx="404345" cy="248430"/>
            </a:xfrm>
            <a:prstGeom prst="rect">
              <a:avLst/>
            </a:prstGeom>
          </p:spPr>
        </p:pic>
        <p:pic>
          <p:nvPicPr>
            <p:cNvPr id="25" name="Imagem 24" descr="Ícone, Retângulo&#10;&#10;Descrição gerada automaticamente com confiança média">
              <a:extLst>
                <a:ext uri="{FF2B5EF4-FFF2-40B4-BE49-F238E27FC236}">
                  <a16:creationId xmlns:a16="http://schemas.microsoft.com/office/drawing/2014/main" id="{075A5A86-CE6A-7774-BC52-E845B2EE6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826" y="2696855"/>
              <a:ext cx="404345" cy="257356"/>
            </a:xfrm>
            <a:prstGeom prst="rect">
              <a:avLst/>
            </a:prstGeom>
          </p:spPr>
        </p:pic>
        <p:pic>
          <p:nvPicPr>
            <p:cNvPr id="26" name="Imagem 25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7056FFEA-68ED-5347-E66A-CC6A58C9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715" y="2209637"/>
              <a:ext cx="404345" cy="258302"/>
            </a:xfrm>
            <a:prstGeom prst="rect">
              <a:avLst/>
            </a:prstGeom>
          </p:spPr>
        </p:pic>
        <p:pic>
          <p:nvPicPr>
            <p:cNvPr id="27" name="Imagem 26" descr="Forma, Padrão do plano de fundo, Retângulo&#10;&#10;Descrição gerada automaticamente">
              <a:extLst>
                <a:ext uri="{FF2B5EF4-FFF2-40B4-BE49-F238E27FC236}">
                  <a16:creationId xmlns:a16="http://schemas.microsoft.com/office/drawing/2014/main" id="{E3CF7368-24EA-48E8-985A-3E054219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1951711"/>
              <a:ext cx="404345" cy="255223"/>
            </a:xfrm>
            <a:prstGeom prst="rect">
              <a:avLst/>
            </a:prstGeom>
          </p:spPr>
        </p:pic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6234CE05-E90B-E9F1-E604-F6680558B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237826" y="2202906"/>
              <a:ext cx="404345" cy="257311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99A718A3-FF05-23D8-3700-BA887402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710" y="2209190"/>
              <a:ext cx="404345" cy="255224"/>
            </a:xfrm>
            <a:prstGeom prst="rect">
              <a:avLst/>
            </a:prstGeom>
          </p:spPr>
        </p:pic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0A068DC4-A9D2-A0A8-5831-445B78C18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046710" y="2456129"/>
              <a:ext cx="404345" cy="255224"/>
            </a:xfrm>
            <a:prstGeom prst="rect">
              <a:avLst/>
            </a:prstGeom>
          </p:spPr>
        </p:pic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F77465AB-5483-7246-8737-984DD421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28715" y="1961207"/>
              <a:ext cx="404345" cy="249327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CF5F40D-7A6E-3D9A-B915-99A3BECDE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1960760"/>
              <a:ext cx="404345" cy="24924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C70277BD-3F53-A24B-358A-B441B30C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481" y="2447080"/>
              <a:ext cx="404345" cy="255224"/>
            </a:xfrm>
            <a:prstGeom prst="rect">
              <a:avLst/>
            </a:prstGeom>
          </p:spPr>
        </p:pic>
        <p:pic>
          <p:nvPicPr>
            <p:cNvPr id="34" name="Imagem 33" descr="Forma, Retângulo&#10;&#10;Descrição gerada automaticamente">
              <a:extLst>
                <a:ext uri="{FF2B5EF4-FFF2-40B4-BE49-F238E27FC236}">
                  <a16:creationId xmlns:a16="http://schemas.microsoft.com/office/drawing/2014/main" id="{1B3A2CE9-2DA0-1A54-36CB-D41CEA82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380" y="1704057"/>
              <a:ext cx="407564" cy="252250"/>
            </a:xfrm>
            <a:prstGeom prst="rect">
              <a:avLst/>
            </a:prstGeom>
          </p:spPr>
        </p:pic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E51496C4-4D45-F394-7A4C-85ACB7EC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9450710" y="2451563"/>
              <a:ext cx="409220" cy="254759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564AD878-5EED-DFBF-BD7E-4A700100D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0710" y="2204624"/>
              <a:ext cx="409339" cy="252900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8EB37FC-99C1-C7E8-3E6F-A096330F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5496" y="1702339"/>
              <a:ext cx="407379" cy="253442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1E48C561-2DB0-7598-0C18-4E881B49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46" y="3197599"/>
              <a:ext cx="409219" cy="252899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7E1DE2B1-8670-6B6E-5233-CDA1ABE24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946" y="2947334"/>
              <a:ext cx="406223" cy="252900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55DD6DD5-9777-7BD9-1A97-8658DE7A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946" y="3193033"/>
              <a:ext cx="409221" cy="2529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C6C2A5A0-79A7-6392-F74C-072935CA6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923" y="3193033"/>
              <a:ext cx="409220" cy="252900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3E9C63DD-6997-38AF-3431-45CF6494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687" y="1956194"/>
              <a:ext cx="407431" cy="253443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18FE55A6-F99D-427A-51C1-6BFCA354B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626" y="2703139"/>
              <a:ext cx="409219" cy="252899"/>
            </a:xfrm>
            <a:prstGeom prst="rect">
              <a:avLst/>
            </a:prstGeom>
          </p:spPr>
        </p:pic>
        <p:pic>
          <p:nvPicPr>
            <p:cNvPr id="53" name="Gráfico 52">
              <a:extLst>
                <a:ext uri="{FF2B5EF4-FFF2-40B4-BE49-F238E27FC236}">
                  <a16:creationId xmlns:a16="http://schemas.microsoft.com/office/drawing/2014/main" id="{F0941778-28AA-7B18-E862-2BA27D945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450710" y="1956194"/>
              <a:ext cx="407564" cy="248997"/>
            </a:xfrm>
            <a:prstGeom prst="rect">
              <a:avLst/>
            </a:pr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0B67DC12-DE02-E378-E5B9-426DECF1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862" y="3197599"/>
              <a:ext cx="409339" cy="252900"/>
            </a:xfrm>
            <a:prstGeom prst="rect">
              <a:avLst/>
            </a:prstGeom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E94CA2BC-D515-172A-9F06-460E1DAF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357" y="1704057"/>
              <a:ext cx="407297" cy="252251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1F901E52-3B13-D06F-E674-C6D2A66D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62" y="2945616"/>
              <a:ext cx="410844" cy="252899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2D739DB5-1D5D-ECEA-0AB1-D050C400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951" y="3198046"/>
              <a:ext cx="409221" cy="252900"/>
            </a:xfrm>
            <a:prstGeom prst="rect">
              <a:avLst/>
            </a:prstGeom>
          </p:spPr>
        </p:pic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F8FD8437-EB0E-A2C4-B304-63F7B7E9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951" y="2952347"/>
              <a:ext cx="407297" cy="252250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16E1A7D1-B1C8-4F50-6F4B-8D58CC9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946" y="2951900"/>
              <a:ext cx="404345" cy="254131"/>
            </a:xfrm>
            <a:prstGeom prst="rect">
              <a:avLst/>
            </a:prstGeom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EBD6F16D-AC16-B0F0-353C-C87F9F7F9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923" y="2947334"/>
              <a:ext cx="412109" cy="253038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DCADD9AA-71D2-7EE1-D3F1-8101CEA2E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717" y="3188550"/>
              <a:ext cx="404637" cy="252250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6AD93887-0E12-FC94-B33A-068F221B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62" y="3191315"/>
              <a:ext cx="407564" cy="252250"/>
            </a:xfrm>
            <a:prstGeom prst="rect">
              <a:avLst/>
            </a:prstGeom>
          </p:spPr>
        </p:pic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0A3A60CD-1C5A-82A8-F812-CE39A519F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717" y="2942851"/>
              <a:ext cx="409339" cy="252249"/>
            </a:xfrm>
            <a:prstGeom prst="rect">
              <a:avLst/>
            </a:prstGeom>
          </p:spPr>
        </p:pic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551FB431-6030-2C3F-62C0-BA3F1C99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862" y="2951900"/>
              <a:ext cx="406855" cy="252249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2B2C3048-E686-5AD8-292D-466455719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910" y="2704545"/>
              <a:ext cx="409221" cy="251882"/>
            </a:xfrm>
            <a:prstGeom prst="rect">
              <a:avLst/>
            </a:prstGeom>
          </p:spPr>
        </p:pic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638C37F8-81EE-9C14-FB32-51F65428D7CE}"/>
                </a:ext>
              </a:extLst>
            </p:cNvPr>
            <p:cNvSpPr/>
            <p:nvPr/>
          </p:nvSpPr>
          <p:spPr>
            <a:xfrm>
              <a:off x="10245271" y="1611955"/>
              <a:ext cx="99160" cy="18932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279BC431-0D85-D45A-0938-7CD0EC83DC93}"/>
                </a:ext>
              </a:extLst>
            </p:cNvPr>
            <p:cNvSpPr/>
            <p:nvPr/>
          </p:nvSpPr>
          <p:spPr>
            <a:xfrm>
              <a:off x="7315890" y="1521472"/>
              <a:ext cx="99160" cy="218747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E5D67861-BB25-F651-9D71-5CDD0A7CA400}"/>
                </a:ext>
              </a:extLst>
            </p:cNvPr>
            <p:cNvSpPr/>
            <p:nvPr/>
          </p:nvSpPr>
          <p:spPr>
            <a:xfrm>
              <a:off x="7414683" y="3449089"/>
              <a:ext cx="2910417" cy="11995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7C42F069-E089-31B1-3132-F0712E492780}"/>
                </a:ext>
              </a:extLst>
            </p:cNvPr>
            <p:cNvSpPr/>
            <p:nvPr/>
          </p:nvSpPr>
          <p:spPr>
            <a:xfrm>
              <a:off x="7378080" y="1597568"/>
              <a:ext cx="2910417" cy="11995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4BCA03DA-9D84-266F-309D-8C60CA661C9F}"/>
              </a:ext>
            </a:extLst>
          </p:cNvPr>
          <p:cNvSpPr txBox="1"/>
          <p:nvPr/>
        </p:nvSpPr>
        <p:spPr>
          <a:xfrm>
            <a:off x="4165408" y="1520252"/>
            <a:ext cx="3861184" cy="408623"/>
          </a:xfrm>
          <a:prstGeom prst="roundRect">
            <a:avLst/>
          </a:prstGeom>
          <a:noFill/>
          <a:ln w="381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u="sng">
                <a:latin typeface="Amasis MT Pro" panose="02040504050005020304" pitchFamily="18" charset="0"/>
              </a:rPr>
              <a:t>Dois grupos</a:t>
            </a:r>
          </a:p>
        </p:txBody>
      </p:sp>
      <p:pic>
        <p:nvPicPr>
          <p:cNvPr id="16" name="Imagem 15" descr="Uma imagem contendo Logotipo&#10;&#10;Descrição gerada automaticamente">
            <a:extLst>
              <a:ext uri="{FF2B5EF4-FFF2-40B4-BE49-F238E27FC236}">
                <a16:creationId xmlns:a16="http://schemas.microsoft.com/office/drawing/2014/main" id="{96661402-0CE8-4227-350B-46B5295CA08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88" y="2993300"/>
            <a:ext cx="2827699" cy="1727149"/>
          </a:xfrm>
          <a:prstGeom prst="rect">
            <a:avLst/>
          </a:prstGeom>
        </p:spPr>
      </p:pic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6F75078E-EA66-B23B-451E-E9915E532B69}"/>
              </a:ext>
            </a:extLst>
          </p:cNvPr>
          <p:cNvCxnSpPr/>
          <p:nvPr/>
        </p:nvCxnSpPr>
        <p:spPr>
          <a:xfrm>
            <a:off x="3867972" y="3881370"/>
            <a:ext cx="2075543" cy="0"/>
          </a:xfrm>
          <a:prstGeom prst="line">
            <a:avLst/>
          </a:prstGeom>
          <a:ln w="101600" cmpd="sng">
            <a:solidFill>
              <a:srgbClr val="DE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62E0A8E5-4A1F-75A1-1D9D-46A8369EC17B}"/>
              </a:ext>
            </a:extLst>
          </p:cNvPr>
          <p:cNvCxnSpPr/>
          <p:nvPr/>
        </p:nvCxnSpPr>
        <p:spPr>
          <a:xfrm>
            <a:off x="9484928" y="3881370"/>
            <a:ext cx="2075543" cy="0"/>
          </a:xfrm>
          <a:prstGeom prst="line">
            <a:avLst/>
          </a:prstGeom>
          <a:ln w="101600" cmpd="sng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186;p18">
            <a:extLst>
              <a:ext uri="{FF2B5EF4-FFF2-40B4-BE49-F238E27FC236}">
                <a16:creationId xmlns:a16="http://schemas.microsoft.com/office/drawing/2014/main" id="{C43835AF-7FF9-DC69-BCBE-BD99123E7AC9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Controle Sintético</a:t>
            </a:r>
          </a:p>
        </p:txBody>
      </p:sp>
    </p:spTree>
    <p:extLst>
      <p:ext uri="{BB962C8B-B14F-4D97-AF65-F5344CB8AC3E}">
        <p14:creationId xmlns:p14="http://schemas.microsoft.com/office/powerpoint/2010/main" val="2306742409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8C3D2F86-3A6E-10B6-52BC-106D6E4131DB}"/>
              </a:ext>
            </a:extLst>
          </p:cNvPr>
          <p:cNvSpPr txBox="1"/>
          <p:nvPr/>
        </p:nvSpPr>
        <p:spPr>
          <a:xfrm>
            <a:off x="1466731" y="1990701"/>
            <a:ext cx="21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>
                <a:latin typeface="Arial Narrow" panose="020B0606020202030204" pitchFamily="34" charset="0"/>
                <a:cs typeface="Times New Roman" panose="02020603050405020304" pitchFamily="18" charset="0"/>
              </a:rPr>
              <a:t>Antes da intervenção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C560A6C4-2145-8C13-4DFD-71A8E5F49646}"/>
              </a:ext>
            </a:extLst>
          </p:cNvPr>
          <p:cNvSpPr txBox="1"/>
          <p:nvPr/>
        </p:nvSpPr>
        <p:spPr>
          <a:xfrm>
            <a:off x="4970972" y="1988967"/>
            <a:ext cx="266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>
                <a:latin typeface="Arial Narrow" panose="020B0606020202030204" pitchFamily="34" charset="0"/>
                <a:cs typeface="Times New Roman" panose="02020603050405020304" pitchFamily="18" charset="0"/>
              </a:rPr>
              <a:t>Depois da intervenção</a:t>
            </a:r>
          </a:p>
        </p:txBody>
      </p:sp>
      <p:sp>
        <p:nvSpPr>
          <p:cNvPr id="176" name="Retângulo 175">
            <a:extLst>
              <a:ext uri="{FF2B5EF4-FFF2-40B4-BE49-F238E27FC236}">
                <a16:creationId xmlns:a16="http://schemas.microsoft.com/office/drawing/2014/main" id="{A610269C-8744-322B-A585-71F65C4ECC57}"/>
              </a:ext>
            </a:extLst>
          </p:cNvPr>
          <p:cNvSpPr/>
          <p:nvPr/>
        </p:nvSpPr>
        <p:spPr>
          <a:xfrm>
            <a:off x="2463373" y="3389820"/>
            <a:ext cx="1155438" cy="10589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FB9B59EB-E869-ADF5-64A7-A0B36193C558}"/>
              </a:ext>
            </a:extLst>
          </p:cNvPr>
          <p:cNvCxnSpPr>
            <a:cxnSpLocks/>
          </p:cNvCxnSpPr>
          <p:nvPr/>
        </p:nvCxnSpPr>
        <p:spPr>
          <a:xfrm>
            <a:off x="3657860" y="3015294"/>
            <a:ext cx="0" cy="1917700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6B0A160-9319-C0AE-A172-B38185580F50}"/>
              </a:ext>
            </a:extLst>
          </p:cNvPr>
          <p:cNvGrpSpPr/>
          <p:nvPr/>
        </p:nvGrpSpPr>
        <p:grpSpPr>
          <a:xfrm flipV="1">
            <a:off x="1762202" y="701934"/>
            <a:ext cx="6717798" cy="3865137"/>
            <a:chOff x="1762126" y="3267682"/>
            <a:chExt cx="6717798" cy="3865137"/>
          </a:xfrm>
        </p:grpSpPr>
        <p:sp>
          <p:nvSpPr>
            <p:cNvPr id="9" name="Arco 172">
              <a:extLst>
                <a:ext uri="{FF2B5EF4-FFF2-40B4-BE49-F238E27FC236}">
                  <a16:creationId xmlns:a16="http://schemas.microsoft.com/office/drawing/2014/main" id="{7FB346A7-8A84-CCD9-90AE-BFD4642D659E}"/>
                </a:ext>
              </a:extLst>
            </p:cNvPr>
            <p:cNvSpPr/>
            <p:nvPr/>
          </p:nvSpPr>
          <p:spPr>
            <a:xfrm>
              <a:off x="2075843" y="3799187"/>
              <a:ext cx="6044431" cy="3094903"/>
            </a:xfrm>
            <a:custGeom>
              <a:avLst/>
              <a:gdLst>
                <a:gd name="connsiteX0" fmla="*/ 6726969 w 13453939"/>
                <a:gd name="connsiteY0" fmla="*/ 0 h 6189806"/>
                <a:gd name="connsiteX1" fmla="*/ 12530100 w 13453939"/>
                <a:gd name="connsiteY1" fmla="*/ 1529583 h 6189806"/>
                <a:gd name="connsiteX2" fmla="*/ 6726970 w 13453939"/>
                <a:gd name="connsiteY2" fmla="*/ 3094903 h 6189806"/>
                <a:gd name="connsiteX3" fmla="*/ 6726969 w 13453939"/>
                <a:gd name="connsiteY3" fmla="*/ 0 h 6189806"/>
                <a:gd name="connsiteX0" fmla="*/ 6726969 w 13453939"/>
                <a:gd name="connsiteY0" fmla="*/ 0 h 6189806"/>
                <a:gd name="connsiteX1" fmla="*/ 12530100 w 13453939"/>
                <a:gd name="connsiteY1" fmla="*/ 1529583 h 6189806"/>
                <a:gd name="connsiteX0" fmla="*/ 0 w 6044431"/>
                <a:gd name="connsiteY0" fmla="*/ 0 h 3094903"/>
                <a:gd name="connsiteX1" fmla="*/ 5803131 w 6044431"/>
                <a:gd name="connsiteY1" fmla="*/ 1529583 h 3094903"/>
                <a:gd name="connsiteX2" fmla="*/ 1 w 6044431"/>
                <a:gd name="connsiteY2" fmla="*/ 3094903 h 3094903"/>
                <a:gd name="connsiteX3" fmla="*/ 0 w 6044431"/>
                <a:gd name="connsiteY3" fmla="*/ 0 h 3094903"/>
                <a:gd name="connsiteX0" fmla="*/ 0 w 6044431"/>
                <a:gd name="connsiteY0" fmla="*/ 0 h 3094903"/>
                <a:gd name="connsiteX1" fmla="*/ 6044431 w 6044431"/>
                <a:gd name="connsiteY1" fmla="*/ 2012183 h 309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4431" h="3094903" stroke="0" extrusionOk="0">
                  <a:moveTo>
                    <a:pt x="0" y="0"/>
                  </a:moveTo>
                  <a:cubicBezTo>
                    <a:pt x="2387269" y="0"/>
                    <a:pt x="4595714" y="582100"/>
                    <a:pt x="5803131" y="1529583"/>
                  </a:cubicBezTo>
                  <a:lnTo>
                    <a:pt x="1" y="3094903"/>
                  </a:lnTo>
                  <a:cubicBezTo>
                    <a:pt x="1" y="2063269"/>
                    <a:pt x="0" y="1031634"/>
                    <a:pt x="0" y="0"/>
                  </a:cubicBezTo>
                  <a:close/>
                </a:path>
                <a:path w="6044431" h="3094903" fill="none">
                  <a:moveTo>
                    <a:pt x="0" y="0"/>
                  </a:moveTo>
                  <a:cubicBezTo>
                    <a:pt x="2387269" y="0"/>
                    <a:pt x="4837014" y="1064700"/>
                    <a:pt x="6044431" y="2012183"/>
                  </a:cubicBezTo>
                </a:path>
              </a:pathLst>
            </a:custGeom>
            <a:ln w="101600">
              <a:solidFill>
                <a:srgbClr val="DE4C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Arco 3">
              <a:extLst>
                <a:ext uri="{FF2B5EF4-FFF2-40B4-BE49-F238E27FC236}">
                  <a16:creationId xmlns:a16="http://schemas.microsoft.com/office/drawing/2014/main" id="{F5D70831-432D-1AA3-E27A-57C04A76A140}"/>
                </a:ext>
              </a:extLst>
            </p:cNvPr>
            <p:cNvSpPr/>
            <p:nvPr/>
          </p:nvSpPr>
          <p:spPr>
            <a:xfrm rot="261582">
              <a:off x="2681832" y="4015577"/>
              <a:ext cx="5798092" cy="3117242"/>
            </a:xfrm>
            <a:custGeom>
              <a:avLst/>
              <a:gdLst>
                <a:gd name="connsiteX0" fmla="*/ 6298663 w 12597327"/>
                <a:gd name="connsiteY0" fmla="*/ 0 h 5776099"/>
                <a:gd name="connsiteX1" fmla="*/ 11727590 w 12597327"/>
                <a:gd name="connsiteY1" fmla="*/ 1423667 h 5776099"/>
                <a:gd name="connsiteX2" fmla="*/ 6298664 w 12597327"/>
                <a:gd name="connsiteY2" fmla="*/ 2888050 h 5776099"/>
                <a:gd name="connsiteX3" fmla="*/ 6298663 w 12597327"/>
                <a:gd name="connsiteY3" fmla="*/ 0 h 5776099"/>
                <a:gd name="connsiteX0" fmla="*/ 6298663 w 12597327"/>
                <a:gd name="connsiteY0" fmla="*/ 0 h 5776099"/>
                <a:gd name="connsiteX1" fmla="*/ 11727590 w 12597327"/>
                <a:gd name="connsiteY1" fmla="*/ 1423667 h 5776099"/>
                <a:gd name="connsiteX0" fmla="*/ 0 w 5428927"/>
                <a:gd name="connsiteY0" fmla="*/ 0 h 2888050"/>
                <a:gd name="connsiteX1" fmla="*/ 5428927 w 5428927"/>
                <a:gd name="connsiteY1" fmla="*/ 1423667 h 2888050"/>
                <a:gd name="connsiteX2" fmla="*/ 1 w 5428927"/>
                <a:gd name="connsiteY2" fmla="*/ 2888050 h 2888050"/>
                <a:gd name="connsiteX3" fmla="*/ 0 w 5428927"/>
                <a:gd name="connsiteY3" fmla="*/ 0 h 2888050"/>
                <a:gd name="connsiteX0" fmla="*/ 0 w 5428927"/>
                <a:gd name="connsiteY0" fmla="*/ 0 h 2888050"/>
                <a:gd name="connsiteX1" fmla="*/ 4895527 w 5428927"/>
                <a:gd name="connsiteY1" fmla="*/ 953767 h 2888050"/>
                <a:gd name="connsiteX0" fmla="*/ 0 w 5428927"/>
                <a:gd name="connsiteY0" fmla="*/ 0 h 2888050"/>
                <a:gd name="connsiteX1" fmla="*/ 5428927 w 5428927"/>
                <a:gd name="connsiteY1" fmla="*/ 1423667 h 2888050"/>
                <a:gd name="connsiteX2" fmla="*/ 1 w 5428927"/>
                <a:gd name="connsiteY2" fmla="*/ 2888050 h 2888050"/>
                <a:gd name="connsiteX3" fmla="*/ 0 w 5428927"/>
                <a:gd name="connsiteY3" fmla="*/ 0 h 2888050"/>
                <a:gd name="connsiteX0" fmla="*/ 0 w 5428927"/>
                <a:gd name="connsiteY0" fmla="*/ 0 h 2888050"/>
                <a:gd name="connsiteX1" fmla="*/ 4959027 w 5428927"/>
                <a:gd name="connsiteY1" fmla="*/ 890267 h 2888050"/>
                <a:gd name="connsiteX0" fmla="*/ 0 w 5428927"/>
                <a:gd name="connsiteY0" fmla="*/ 17792 h 2905842"/>
                <a:gd name="connsiteX1" fmla="*/ 5428927 w 5428927"/>
                <a:gd name="connsiteY1" fmla="*/ 1441459 h 2905842"/>
                <a:gd name="connsiteX2" fmla="*/ 1 w 5428927"/>
                <a:gd name="connsiteY2" fmla="*/ 2905842 h 2905842"/>
                <a:gd name="connsiteX3" fmla="*/ 0 w 5428927"/>
                <a:gd name="connsiteY3" fmla="*/ 17792 h 2905842"/>
                <a:gd name="connsiteX0" fmla="*/ 0 w 5428927"/>
                <a:gd name="connsiteY0" fmla="*/ 17792 h 2905842"/>
                <a:gd name="connsiteX1" fmla="*/ 4959027 w 5428927"/>
                <a:gd name="connsiteY1" fmla="*/ 908059 h 2905842"/>
                <a:gd name="connsiteX0" fmla="*/ 0 w 5428927"/>
                <a:gd name="connsiteY0" fmla="*/ 114450 h 3002500"/>
                <a:gd name="connsiteX1" fmla="*/ 5428927 w 5428927"/>
                <a:gd name="connsiteY1" fmla="*/ 1538117 h 3002500"/>
                <a:gd name="connsiteX2" fmla="*/ 1 w 5428927"/>
                <a:gd name="connsiteY2" fmla="*/ 3002500 h 3002500"/>
                <a:gd name="connsiteX3" fmla="*/ 0 w 5428927"/>
                <a:gd name="connsiteY3" fmla="*/ 114450 h 3002500"/>
                <a:gd name="connsiteX0" fmla="*/ 0 w 5428927"/>
                <a:gd name="connsiteY0" fmla="*/ 114450 h 3002500"/>
                <a:gd name="connsiteX1" fmla="*/ 5013767 w 5428927"/>
                <a:gd name="connsiteY1" fmla="*/ 720333 h 3002500"/>
                <a:gd name="connsiteX0" fmla="*/ 0 w 5428927"/>
                <a:gd name="connsiteY0" fmla="*/ 20845 h 2908895"/>
                <a:gd name="connsiteX1" fmla="*/ 5428927 w 5428927"/>
                <a:gd name="connsiteY1" fmla="*/ 1444512 h 2908895"/>
                <a:gd name="connsiteX2" fmla="*/ 1 w 5428927"/>
                <a:gd name="connsiteY2" fmla="*/ 2908895 h 2908895"/>
                <a:gd name="connsiteX3" fmla="*/ 0 w 5428927"/>
                <a:gd name="connsiteY3" fmla="*/ 20845 h 2908895"/>
                <a:gd name="connsiteX0" fmla="*/ 0 w 5428927"/>
                <a:gd name="connsiteY0" fmla="*/ 20845 h 2908895"/>
                <a:gd name="connsiteX1" fmla="*/ 5013767 w 5428927"/>
                <a:gd name="connsiteY1" fmla="*/ 626728 h 290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28927" h="2908895" stroke="0" extrusionOk="0">
                  <a:moveTo>
                    <a:pt x="0" y="20845"/>
                  </a:moveTo>
                  <a:cubicBezTo>
                    <a:pt x="2231946" y="20845"/>
                    <a:pt x="4297221" y="562437"/>
                    <a:pt x="5428927" y="1444512"/>
                  </a:cubicBezTo>
                  <a:lnTo>
                    <a:pt x="1" y="2908895"/>
                  </a:lnTo>
                  <a:cubicBezTo>
                    <a:pt x="1" y="1946212"/>
                    <a:pt x="0" y="983528"/>
                    <a:pt x="0" y="20845"/>
                  </a:cubicBezTo>
                  <a:close/>
                </a:path>
                <a:path w="5428927" h="2908895" fill="none">
                  <a:moveTo>
                    <a:pt x="0" y="20845"/>
                  </a:moveTo>
                  <a:cubicBezTo>
                    <a:pt x="2231946" y="20845"/>
                    <a:pt x="2963250" y="-173834"/>
                    <a:pt x="5013767" y="626728"/>
                  </a:cubicBezTo>
                </a:path>
              </a:pathLst>
            </a:custGeom>
            <a:ln w="101600">
              <a:solidFill>
                <a:srgbClr val="5397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F630215-9DE7-706E-469F-DA2D71C41467}"/>
                </a:ext>
              </a:extLst>
            </p:cNvPr>
            <p:cNvSpPr/>
            <p:nvPr/>
          </p:nvSpPr>
          <p:spPr>
            <a:xfrm>
              <a:off x="1762126" y="3267682"/>
              <a:ext cx="1898514" cy="103140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6F75078E-EA66-B23B-451E-E9915E532B69}"/>
              </a:ext>
            </a:extLst>
          </p:cNvPr>
          <p:cNvCxnSpPr>
            <a:cxnSpLocks/>
          </p:cNvCxnSpPr>
          <p:nvPr/>
        </p:nvCxnSpPr>
        <p:spPr>
          <a:xfrm>
            <a:off x="3867972" y="3881370"/>
            <a:ext cx="2075543" cy="0"/>
          </a:xfrm>
          <a:prstGeom prst="line">
            <a:avLst/>
          </a:prstGeom>
          <a:ln w="101600" cmpd="sng">
            <a:solidFill>
              <a:srgbClr val="DE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62E0A8E5-4A1F-75A1-1D9D-46A8369EC17B}"/>
              </a:ext>
            </a:extLst>
          </p:cNvPr>
          <p:cNvCxnSpPr/>
          <p:nvPr/>
        </p:nvCxnSpPr>
        <p:spPr>
          <a:xfrm>
            <a:off x="9484928" y="3881370"/>
            <a:ext cx="2075543" cy="0"/>
          </a:xfrm>
          <a:prstGeom prst="line">
            <a:avLst/>
          </a:prstGeom>
          <a:ln w="101600" cmpd="sng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C367FB4-F1D1-48D1-70F8-C741708F8B18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Controle Sintético</a:t>
            </a:r>
          </a:p>
        </p:txBody>
      </p:sp>
    </p:spTree>
    <p:extLst>
      <p:ext uri="{BB962C8B-B14F-4D97-AF65-F5344CB8AC3E}">
        <p14:creationId xmlns:p14="http://schemas.microsoft.com/office/powerpoint/2010/main" val="115335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0.18854 -2.22222E-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64805 0.0078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39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85FF48-CB59-6148-052E-9734E97BE971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42148CE-48F7-BE1F-FE76-74825F044374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A79E003-C74F-F32D-1E61-5D06E17C5284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EA04D80-09C7-3506-6C1D-CA65671C0F03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F400DB3-54D7-FC7B-843D-CF27841465AE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39003C-7BCA-72F8-1772-2101EC2F5863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138D18F-FF6B-139E-9F93-4D53B39B3C64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8EAA575-1F42-9FB8-674C-A4E571B56C0F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6134E6-F6BF-C51F-EEF8-694ED6B8D877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DB7BAED-9A42-85B1-DE47-16D29F4E3EE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pic>
        <p:nvPicPr>
          <p:cNvPr id="1026" name="Picture 2" descr="Características Geográficas dos Tigres Asiáticos 10 Exercícios - Exercícios  Web">
            <a:extLst>
              <a:ext uri="{FF2B5EF4-FFF2-40B4-BE49-F238E27FC236}">
                <a16:creationId xmlns:a16="http://schemas.microsoft.com/office/drawing/2014/main" id="{39351690-FD49-65AA-5DA6-78889A568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7" b="13429"/>
          <a:stretch/>
        </p:blipFill>
        <p:spPr bwMode="auto">
          <a:xfrm>
            <a:off x="-3004704" y="892629"/>
            <a:ext cx="1905000" cy="1404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ina - ícones de bandeiras grátis">
            <a:extLst>
              <a:ext uri="{FF2B5EF4-FFF2-40B4-BE49-F238E27FC236}">
                <a16:creationId xmlns:a16="http://schemas.microsoft.com/office/drawing/2014/main" id="{F6F3BF7C-C151-40C2-2C36-9B4E0EF99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918" y="519262"/>
            <a:ext cx="2150992" cy="215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 descr="Seta: curva ligeira com preenchimento sólido">
            <a:extLst>
              <a:ext uri="{FF2B5EF4-FFF2-40B4-BE49-F238E27FC236}">
                <a16:creationId xmlns:a16="http://schemas.microsoft.com/office/drawing/2014/main" id="{A17A00A1-B2DF-7FBF-793F-88E70910A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982" y="3429000"/>
            <a:ext cx="1562100" cy="15621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402AA1E-3D09-778E-5926-53495B7A326D}"/>
              </a:ext>
            </a:extLst>
          </p:cNvPr>
          <p:cNvSpPr txBox="1"/>
          <p:nvPr/>
        </p:nvSpPr>
        <p:spPr>
          <a:xfrm>
            <a:off x="1189273" y="2865001"/>
            <a:ext cx="3048000" cy="408623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DE4C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Amasis MT Pro" panose="02040504050005020304" pitchFamily="18" charset="0"/>
              </a:rPr>
              <a:t>TIGRES ASIÁTICOS </a:t>
            </a:r>
          </a:p>
        </p:txBody>
      </p:sp>
      <p:pic>
        <p:nvPicPr>
          <p:cNvPr id="23" name="Gráfico 22" descr="Relógio com preenchimento sólido">
            <a:extLst>
              <a:ext uri="{FF2B5EF4-FFF2-40B4-BE49-F238E27FC236}">
                <a16:creationId xmlns:a16="http://schemas.microsoft.com/office/drawing/2014/main" id="{DB6FA2D4-B7F8-8BE8-2623-6318EDF60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9857" y="-1419225"/>
            <a:ext cx="1419225" cy="141922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33DFB37-3137-E702-29FF-FE134130FE1A}"/>
              </a:ext>
            </a:extLst>
          </p:cNvPr>
          <p:cNvSpPr txBox="1"/>
          <p:nvPr/>
        </p:nvSpPr>
        <p:spPr>
          <a:xfrm>
            <a:off x="7764905" y="2865001"/>
            <a:ext cx="3048001" cy="408623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DE4C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Amasis MT Pro" panose="02040504050005020304" pitchFamily="18" charset="0"/>
              </a:rPr>
              <a:t>EMERGÊNCIA DA CHINA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FDC1F18-5441-C6B7-7695-F422318E2748}"/>
              </a:ext>
            </a:extLst>
          </p:cNvPr>
          <p:cNvSpPr txBox="1"/>
          <p:nvPr/>
        </p:nvSpPr>
        <p:spPr>
          <a:xfrm>
            <a:off x="5112327" y="4659983"/>
            <a:ext cx="192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rgbClr val="5397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Anos depois, o que aconteceu?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CA86C1F7-1280-3E8A-6BC5-EEB5EED8E286}"/>
              </a:ext>
            </a:extLst>
          </p:cNvPr>
          <p:cNvCxnSpPr>
            <a:cxnSpLocks/>
          </p:cNvCxnSpPr>
          <p:nvPr/>
        </p:nvCxnSpPr>
        <p:spPr>
          <a:xfrm>
            <a:off x="1223182" y="3284488"/>
            <a:ext cx="767442" cy="579665"/>
          </a:xfrm>
          <a:prstGeom prst="bentConnector3">
            <a:avLst/>
          </a:prstGeom>
          <a:ln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CE4FBBF-CA31-3067-B215-A758B2C581A6}"/>
              </a:ext>
            </a:extLst>
          </p:cNvPr>
          <p:cNvSpPr/>
          <p:nvPr/>
        </p:nvSpPr>
        <p:spPr>
          <a:xfrm>
            <a:off x="2121251" y="3563350"/>
            <a:ext cx="2330169" cy="1221179"/>
          </a:xfrm>
          <a:prstGeom prst="roundRect">
            <a:avLst/>
          </a:prstGeom>
          <a:solidFill>
            <a:schemeClr val="bg1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Coreia do Sul </a:t>
            </a:r>
          </a:p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Singapura</a:t>
            </a:r>
          </a:p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Taiwan</a:t>
            </a:r>
          </a:p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Hong-Kong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6C80B909-A414-B5FF-0A7A-F4F619FACC30}"/>
              </a:ext>
            </a:extLst>
          </p:cNvPr>
          <p:cNvCxnSpPr>
            <a:cxnSpLocks/>
          </p:cNvCxnSpPr>
          <p:nvPr/>
        </p:nvCxnSpPr>
        <p:spPr>
          <a:xfrm>
            <a:off x="7813151" y="3263074"/>
            <a:ext cx="767442" cy="579665"/>
          </a:xfrm>
          <a:prstGeom prst="bentConnector3">
            <a:avLst/>
          </a:prstGeom>
          <a:ln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7A15780-F331-DB96-1A0B-E14F4FB720AB}"/>
              </a:ext>
            </a:extLst>
          </p:cNvPr>
          <p:cNvSpPr/>
          <p:nvPr/>
        </p:nvSpPr>
        <p:spPr>
          <a:xfrm>
            <a:off x="8722991" y="3582467"/>
            <a:ext cx="2733536" cy="1009202"/>
          </a:xfrm>
          <a:prstGeom prst="roundRect">
            <a:avLst/>
          </a:prstGeom>
          <a:solidFill>
            <a:schemeClr val="bg1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Entrada na Organização Mundial do Comércio em 2001</a:t>
            </a:r>
          </a:p>
        </p:txBody>
      </p:sp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id="{0DCD68BF-CD36-1AF8-28DD-A5881B0154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73387" y="4616986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A750B0E-572E-F0FF-5992-484B6E125C49}"/>
              </a:ext>
            </a:extLst>
          </p:cNvPr>
          <p:cNvSpPr/>
          <p:nvPr/>
        </p:nvSpPr>
        <p:spPr>
          <a:xfrm>
            <a:off x="8708821" y="4930614"/>
            <a:ext cx="2733536" cy="375700"/>
          </a:xfrm>
          <a:prstGeom prst="roundRect">
            <a:avLst/>
          </a:prstGeom>
          <a:solidFill>
            <a:schemeClr val="bg1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Será que ajudou? Ou não?</a:t>
            </a:r>
          </a:p>
        </p:txBody>
      </p:sp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99E450C2-9639-CB67-EDF7-A93A146C3B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85819" y="4911785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1990645-1B9C-6A73-5E27-88FDB6AC2F26}"/>
              </a:ext>
            </a:extLst>
          </p:cNvPr>
          <p:cNvSpPr/>
          <p:nvPr/>
        </p:nvSpPr>
        <p:spPr>
          <a:xfrm>
            <a:off x="2121251" y="4922467"/>
            <a:ext cx="2330169" cy="1109018"/>
          </a:xfrm>
          <a:prstGeom prst="roundRect">
            <a:avLst/>
          </a:prstGeom>
          <a:solidFill>
            <a:schemeClr val="bg1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Clássico estudo de caso de crescimento econômico pós-guerra</a:t>
            </a:r>
          </a:p>
        </p:txBody>
      </p:sp>
    </p:spTree>
    <p:extLst>
      <p:ext uri="{BB962C8B-B14F-4D97-AF65-F5344CB8AC3E}">
        <p14:creationId xmlns:p14="http://schemas.microsoft.com/office/powerpoint/2010/main" val="5342519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41 0.01898 L 0.39779 0.023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3.54167E-6 0.5446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56 -0.00301 L -0.35821 0.0030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89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  <p:bldP spid="16" grpId="0" animBg="1"/>
      <p:bldP spid="22" grpId="0" animBg="1"/>
      <p:bldP spid="27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8C3D2F86-3A6E-10B6-52BC-106D6E4131DB}"/>
              </a:ext>
            </a:extLst>
          </p:cNvPr>
          <p:cNvSpPr txBox="1"/>
          <p:nvPr/>
        </p:nvSpPr>
        <p:spPr>
          <a:xfrm>
            <a:off x="1466731" y="1990701"/>
            <a:ext cx="21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>
                <a:latin typeface="Arial Narrow" panose="020B0606020202030204" pitchFamily="34" charset="0"/>
                <a:cs typeface="Times New Roman" panose="02020603050405020304" pitchFamily="18" charset="0"/>
              </a:rPr>
              <a:t>Antes da intervenção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C560A6C4-2145-8C13-4DFD-71A8E5F49646}"/>
              </a:ext>
            </a:extLst>
          </p:cNvPr>
          <p:cNvSpPr txBox="1"/>
          <p:nvPr/>
        </p:nvSpPr>
        <p:spPr>
          <a:xfrm>
            <a:off x="4970972" y="1988967"/>
            <a:ext cx="266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>
                <a:latin typeface="Arial Narrow" panose="020B0606020202030204" pitchFamily="34" charset="0"/>
                <a:cs typeface="Times New Roman" panose="02020603050405020304" pitchFamily="18" charset="0"/>
              </a:rPr>
              <a:t>Depois da intervenção</a:t>
            </a:r>
          </a:p>
        </p:txBody>
      </p:sp>
      <p:sp>
        <p:nvSpPr>
          <p:cNvPr id="176" name="Retângulo 175">
            <a:extLst>
              <a:ext uri="{FF2B5EF4-FFF2-40B4-BE49-F238E27FC236}">
                <a16:creationId xmlns:a16="http://schemas.microsoft.com/office/drawing/2014/main" id="{A610269C-8744-322B-A585-71F65C4ECC57}"/>
              </a:ext>
            </a:extLst>
          </p:cNvPr>
          <p:cNvSpPr/>
          <p:nvPr/>
        </p:nvSpPr>
        <p:spPr>
          <a:xfrm>
            <a:off x="2463373" y="3389820"/>
            <a:ext cx="1155438" cy="10589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FB9B59EB-E869-ADF5-64A7-A0B36193C558}"/>
              </a:ext>
            </a:extLst>
          </p:cNvPr>
          <p:cNvCxnSpPr>
            <a:cxnSpLocks/>
          </p:cNvCxnSpPr>
          <p:nvPr/>
        </p:nvCxnSpPr>
        <p:spPr>
          <a:xfrm>
            <a:off x="3657860" y="3015294"/>
            <a:ext cx="0" cy="1917700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6B0A160-9319-C0AE-A172-B38185580F50}"/>
              </a:ext>
            </a:extLst>
          </p:cNvPr>
          <p:cNvGrpSpPr/>
          <p:nvPr/>
        </p:nvGrpSpPr>
        <p:grpSpPr>
          <a:xfrm flipV="1">
            <a:off x="1762202" y="701934"/>
            <a:ext cx="6717798" cy="3865137"/>
            <a:chOff x="1762126" y="3267682"/>
            <a:chExt cx="6717798" cy="3865137"/>
          </a:xfrm>
        </p:grpSpPr>
        <p:sp>
          <p:nvSpPr>
            <p:cNvPr id="9" name="Arco 172">
              <a:extLst>
                <a:ext uri="{FF2B5EF4-FFF2-40B4-BE49-F238E27FC236}">
                  <a16:creationId xmlns:a16="http://schemas.microsoft.com/office/drawing/2014/main" id="{7FB346A7-8A84-CCD9-90AE-BFD4642D659E}"/>
                </a:ext>
              </a:extLst>
            </p:cNvPr>
            <p:cNvSpPr/>
            <p:nvPr/>
          </p:nvSpPr>
          <p:spPr>
            <a:xfrm>
              <a:off x="2075843" y="3799187"/>
              <a:ext cx="6044431" cy="3094903"/>
            </a:xfrm>
            <a:custGeom>
              <a:avLst/>
              <a:gdLst>
                <a:gd name="connsiteX0" fmla="*/ 6726969 w 13453939"/>
                <a:gd name="connsiteY0" fmla="*/ 0 h 6189806"/>
                <a:gd name="connsiteX1" fmla="*/ 12530100 w 13453939"/>
                <a:gd name="connsiteY1" fmla="*/ 1529583 h 6189806"/>
                <a:gd name="connsiteX2" fmla="*/ 6726970 w 13453939"/>
                <a:gd name="connsiteY2" fmla="*/ 3094903 h 6189806"/>
                <a:gd name="connsiteX3" fmla="*/ 6726969 w 13453939"/>
                <a:gd name="connsiteY3" fmla="*/ 0 h 6189806"/>
                <a:gd name="connsiteX0" fmla="*/ 6726969 w 13453939"/>
                <a:gd name="connsiteY0" fmla="*/ 0 h 6189806"/>
                <a:gd name="connsiteX1" fmla="*/ 12530100 w 13453939"/>
                <a:gd name="connsiteY1" fmla="*/ 1529583 h 6189806"/>
                <a:gd name="connsiteX0" fmla="*/ 0 w 6044431"/>
                <a:gd name="connsiteY0" fmla="*/ 0 h 3094903"/>
                <a:gd name="connsiteX1" fmla="*/ 5803131 w 6044431"/>
                <a:gd name="connsiteY1" fmla="*/ 1529583 h 3094903"/>
                <a:gd name="connsiteX2" fmla="*/ 1 w 6044431"/>
                <a:gd name="connsiteY2" fmla="*/ 3094903 h 3094903"/>
                <a:gd name="connsiteX3" fmla="*/ 0 w 6044431"/>
                <a:gd name="connsiteY3" fmla="*/ 0 h 3094903"/>
                <a:gd name="connsiteX0" fmla="*/ 0 w 6044431"/>
                <a:gd name="connsiteY0" fmla="*/ 0 h 3094903"/>
                <a:gd name="connsiteX1" fmla="*/ 6044431 w 6044431"/>
                <a:gd name="connsiteY1" fmla="*/ 2012183 h 309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4431" h="3094903" stroke="0" extrusionOk="0">
                  <a:moveTo>
                    <a:pt x="0" y="0"/>
                  </a:moveTo>
                  <a:cubicBezTo>
                    <a:pt x="2387269" y="0"/>
                    <a:pt x="4595714" y="582100"/>
                    <a:pt x="5803131" y="1529583"/>
                  </a:cubicBezTo>
                  <a:lnTo>
                    <a:pt x="1" y="3094903"/>
                  </a:lnTo>
                  <a:cubicBezTo>
                    <a:pt x="1" y="2063269"/>
                    <a:pt x="0" y="1031634"/>
                    <a:pt x="0" y="0"/>
                  </a:cubicBezTo>
                  <a:close/>
                </a:path>
                <a:path w="6044431" h="3094903" fill="none">
                  <a:moveTo>
                    <a:pt x="0" y="0"/>
                  </a:moveTo>
                  <a:cubicBezTo>
                    <a:pt x="2387269" y="0"/>
                    <a:pt x="4837014" y="1064700"/>
                    <a:pt x="6044431" y="2012183"/>
                  </a:cubicBezTo>
                </a:path>
              </a:pathLst>
            </a:custGeom>
            <a:ln w="101600">
              <a:solidFill>
                <a:srgbClr val="DE4C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Arco 3">
              <a:extLst>
                <a:ext uri="{FF2B5EF4-FFF2-40B4-BE49-F238E27FC236}">
                  <a16:creationId xmlns:a16="http://schemas.microsoft.com/office/drawing/2014/main" id="{F5D70831-432D-1AA3-E27A-57C04A76A140}"/>
                </a:ext>
              </a:extLst>
            </p:cNvPr>
            <p:cNvSpPr/>
            <p:nvPr/>
          </p:nvSpPr>
          <p:spPr>
            <a:xfrm rot="261582">
              <a:off x="2681832" y="4015577"/>
              <a:ext cx="5798092" cy="3117242"/>
            </a:xfrm>
            <a:custGeom>
              <a:avLst/>
              <a:gdLst>
                <a:gd name="connsiteX0" fmla="*/ 6298663 w 12597327"/>
                <a:gd name="connsiteY0" fmla="*/ 0 h 5776099"/>
                <a:gd name="connsiteX1" fmla="*/ 11727590 w 12597327"/>
                <a:gd name="connsiteY1" fmla="*/ 1423667 h 5776099"/>
                <a:gd name="connsiteX2" fmla="*/ 6298664 w 12597327"/>
                <a:gd name="connsiteY2" fmla="*/ 2888050 h 5776099"/>
                <a:gd name="connsiteX3" fmla="*/ 6298663 w 12597327"/>
                <a:gd name="connsiteY3" fmla="*/ 0 h 5776099"/>
                <a:gd name="connsiteX0" fmla="*/ 6298663 w 12597327"/>
                <a:gd name="connsiteY0" fmla="*/ 0 h 5776099"/>
                <a:gd name="connsiteX1" fmla="*/ 11727590 w 12597327"/>
                <a:gd name="connsiteY1" fmla="*/ 1423667 h 5776099"/>
                <a:gd name="connsiteX0" fmla="*/ 0 w 5428927"/>
                <a:gd name="connsiteY0" fmla="*/ 0 h 2888050"/>
                <a:gd name="connsiteX1" fmla="*/ 5428927 w 5428927"/>
                <a:gd name="connsiteY1" fmla="*/ 1423667 h 2888050"/>
                <a:gd name="connsiteX2" fmla="*/ 1 w 5428927"/>
                <a:gd name="connsiteY2" fmla="*/ 2888050 h 2888050"/>
                <a:gd name="connsiteX3" fmla="*/ 0 w 5428927"/>
                <a:gd name="connsiteY3" fmla="*/ 0 h 2888050"/>
                <a:gd name="connsiteX0" fmla="*/ 0 w 5428927"/>
                <a:gd name="connsiteY0" fmla="*/ 0 h 2888050"/>
                <a:gd name="connsiteX1" fmla="*/ 4895527 w 5428927"/>
                <a:gd name="connsiteY1" fmla="*/ 953767 h 2888050"/>
                <a:gd name="connsiteX0" fmla="*/ 0 w 5428927"/>
                <a:gd name="connsiteY0" fmla="*/ 0 h 2888050"/>
                <a:gd name="connsiteX1" fmla="*/ 5428927 w 5428927"/>
                <a:gd name="connsiteY1" fmla="*/ 1423667 h 2888050"/>
                <a:gd name="connsiteX2" fmla="*/ 1 w 5428927"/>
                <a:gd name="connsiteY2" fmla="*/ 2888050 h 2888050"/>
                <a:gd name="connsiteX3" fmla="*/ 0 w 5428927"/>
                <a:gd name="connsiteY3" fmla="*/ 0 h 2888050"/>
                <a:gd name="connsiteX0" fmla="*/ 0 w 5428927"/>
                <a:gd name="connsiteY0" fmla="*/ 0 h 2888050"/>
                <a:gd name="connsiteX1" fmla="*/ 4959027 w 5428927"/>
                <a:gd name="connsiteY1" fmla="*/ 890267 h 2888050"/>
                <a:gd name="connsiteX0" fmla="*/ 0 w 5428927"/>
                <a:gd name="connsiteY0" fmla="*/ 17792 h 2905842"/>
                <a:gd name="connsiteX1" fmla="*/ 5428927 w 5428927"/>
                <a:gd name="connsiteY1" fmla="*/ 1441459 h 2905842"/>
                <a:gd name="connsiteX2" fmla="*/ 1 w 5428927"/>
                <a:gd name="connsiteY2" fmla="*/ 2905842 h 2905842"/>
                <a:gd name="connsiteX3" fmla="*/ 0 w 5428927"/>
                <a:gd name="connsiteY3" fmla="*/ 17792 h 2905842"/>
                <a:gd name="connsiteX0" fmla="*/ 0 w 5428927"/>
                <a:gd name="connsiteY0" fmla="*/ 17792 h 2905842"/>
                <a:gd name="connsiteX1" fmla="*/ 4959027 w 5428927"/>
                <a:gd name="connsiteY1" fmla="*/ 908059 h 2905842"/>
                <a:gd name="connsiteX0" fmla="*/ 0 w 5428927"/>
                <a:gd name="connsiteY0" fmla="*/ 114450 h 3002500"/>
                <a:gd name="connsiteX1" fmla="*/ 5428927 w 5428927"/>
                <a:gd name="connsiteY1" fmla="*/ 1538117 h 3002500"/>
                <a:gd name="connsiteX2" fmla="*/ 1 w 5428927"/>
                <a:gd name="connsiteY2" fmla="*/ 3002500 h 3002500"/>
                <a:gd name="connsiteX3" fmla="*/ 0 w 5428927"/>
                <a:gd name="connsiteY3" fmla="*/ 114450 h 3002500"/>
                <a:gd name="connsiteX0" fmla="*/ 0 w 5428927"/>
                <a:gd name="connsiteY0" fmla="*/ 114450 h 3002500"/>
                <a:gd name="connsiteX1" fmla="*/ 5013767 w 5428927"/>
                <a:gd name="connsiteY1" fmla="*/ 720333 h 3002500"/>
                <a:gd name="connsiteX0" fmla="*/ 0 w 5428927"/>
                <a:gd name="connsiteY0" fmla="*/ 20845 h 2908895"/>
                <a:gd name="connsiteX1" fmla="*/ 5428927 w 5428927"/>
                <a:gd name="connsiteY1" fmla="*/ 1444512 h 2908895"/>
                <a:gd name="connsiteX2" fmla="*/ 1 w 5428927"/>
                <a:gd name="connsiteY2" fmla="*/ 2908895 h 2908895"/>
                <a:gd name="connsiteX3" fmla="*/ 0 w 5428927"/>
                <a:gd name="connsiteY3" fmla="*/ 20845 h 2908895"/>
                <a:gd name="connsiteX0" fmla="*/ 0 w 5428927"/>
                <a:gd name="connsiteY0" fmla="*/ 20845 h 2908895"/>
                <a:gd name="connsiteX1" fmla="*/ 5013767 w 5428927"/>
                <a:gd name="connsiteY1" fmla="*/ 626728 h 290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28927" h="2908895" stroke="0" extrusionOk="0">
                  <a:moveTo>
                    <a:pt x="0" y="20845"/>
                  </a:moveTo>
                  <a:cubicBezTo>
                    <a:pt x="2231946" y="20845"/>
                    <a:pt x="4297221" y="562437"/>
                    <a:pt x="5428927" y="1444512"/>
                  </a:cubicBezTo>
                  <a:lnTo>
                    <a:pt x="1" y="2908895"/>
                  </a:lnTo>
                  <a:cubicBezTo>
                    <a:pt x="1" y="1946212"/>
                    <a:pt x="0" y="983528"/>
                    <a:pt x="0" y="20845"/>
                  </a:cubicBezTo>
                  <a:close/>
                </a:path>
                <a:path w="5428927" h="2908895" fill="none">
                  <a:moveTo>
                    <a:pt x="0" y="20845"/>
                  </a:moveTo>
                  <a:cubicBezTo>
                    <a:pt x="2231946" y="20845"/>
                    <a:pt x="2963250" y="-173834"/>
                    <a:pt x="5013767" y="626728"/>
                  </a:cubicBezTo>
                </a:path>
              </a:pathLst>
            </a:custGeom>
            <a:ln w="101600">
              <a:solidFill>
                <a:srgbClr val="5397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F630215-9DE7-706E-469F-DA2D71C41467}"/>
                </a:ext>
              </a:extLst>
            </p:cNvPr>
            <p:cNvSpPr/>
            <p:nvPr/>
          </p:nvSpPr>
          <p:spPr>
            <a:xfrm>
              <a:off x="1762126" y="3267682"/>
              <a:ext cx="1898514" cy="103140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ADB0082-E976-B7E7-DF2C-406E45E775F7}"/>
              </a:ext>
            </a:extLst>
          </p:cNvPr>
          <p:cNvCxnSpPr>
            <a:cxnSpLocks/>
          </p:cNvCxnSpPr>
          <p:nvPr/>
        </p:nvCxnSpPr>
        <p:spPr>
          <a:xfrm>
            <a:off x="1575837" y="3881370"/>
            <a:ext cx="2075543" cy="0"/>
          </a:xfrm>
          <a:prstGeom prst="line">
            <a:avLst/>
          </a:prstGeom>
          <a:ln w="101600" cmpd="sng">
            <a:solidFill>
              <a:srgbClr val="DE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EE1F839-8B8E-4756-3FE9-30D8904D087C}"/>
              </a:ext>
            </a:extLst>
          </p:cNvPr>
          <p:cNvCxnSpPr>
            <a:cxnSpLocks/>
          </p:cNvCxnSpPr>
          <p:nvPr/>
        </p:nvCxnSpPr>
        <p:spPr>
          <a:xfrm>
            <a:off x="1582317" y="3938284"/>
            <a:ext cx="2075543" cy="0"/>
          </a:xfrm>
          <a:prstGeom prst="line">
            <a:avLst/>
          </a:prstGeom>
          <a:ln w="101600" cmpd="sng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ve Direita 4">
            <a:extLst>
              <a:ext uri="{FF2B5EF4-FFF2-40B4-BE49-F238E27FC236}">
                <a16:creationId xmlns:a16="http://schemas.microsoft.com/office/drawing/2014/main" id="{85DB075A-0B15-876F-05B2-129B0C2B7A6B}"/>
              </a:ext>
            </a:extLst>
          </p:cNvPr>
          <p:cNvSpPr/>
          <p:nvPr/>
        </p:nvSpPr>
        <p:spPr>
          <a:xfrm>
            <a:off x="8256781" y="1988967"/>
            <a:ext cx="718926" cy="1031405"/>
          </a:xfrm>
          <a:prstGeom prst="rightBrace">
            <a:avLst/>
          </a:prstGeom>
          <a:ln>
            <a:solidFill>
              <a:srgbClr val="000000"/>
            </a:solidFill>
          </a:ln>
          <a:scene3d>
            <a:camera prst="orthographicFront">
              <a:rot lat="0" lon="24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A12F641-D23D-4469-39BC-497083705575}"/>
              </a:ext>
            </a:extLst>
          </p:cNvPr>
          <p:cNvSpPr txBox="1"/>
          <p:nvPr/>
        </p:nvSpPr>
        <p:spPr>
          <a:xfrm>
            <a:off x="9085989" y="2260555"/>
            <a:ext cx="2439142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Efeito do tratamento</a:t>
            </a:r>
          </a:p>
        </p:txBody>
      </p:sp>
      <p:sp>
        <p:nvSpPr>
          <p:cNvPr id="6" name="Google Shape;186;p18">
            <a:extLst>
              <a:ext uri="{FF2B5EF4-FFF2-40B4-BE49-F238E27FC236}">
                <a16:creationId xmlns:a16="http://schemas.microsoft.com/office/drawing/2014/main" id="{4C46D420-DA73-7182-8383-5E9FC60E9862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Controle Sintético</a:t>
            </a:r>
          </a:p>
        </p:txBody>
      </p:sp>
    </p:spTree>
    <p:extLst>
      <p:ext uri="{BB962C8B-B14F-4D97-AF65-F5344CB8AC3E}">
        <p14:creationId xmlns:p14="http://schemas.microsoft.com/office/powerpoint/2010/main" val="601686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181337CB-9BB4-39FF-8D8D-CA48A24E06B0}"/>
              </a:ext>
            </a:extLst>
          </p:cNvPr>
          <p:cNvSpPr/>
          <p:nvPr/>
        </p:nvSpPr>
        <p:spPr>
          <a:xfrm rot="5400000">
            <a:off x="2056008" y="1428556"/>
            <a:ext cx="353095" cy="349564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D1AE5D8-96F6-CCEB-600E-873520468906}"/>
              </a:ext>
            </a:extLst>
          </p:cNvPr>
          <p:cNvSpPr txBox="1"/>
          <p:nvPr/>
        </p:nvSpPr>
        <p:spPr>
          <a:xfrm>
            <a:off x="3258277" y="2282547"/>
            <a:ext cx="2827699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Não pode haver antecipação</a:t>
            </a:r>
          </a:p>
        </p:txBody>
      </p:sp>
      <p:pic>
        <p:nvPicPr>
          <p:cNvPr id="1030" name="Picture 6" descr="Cornetim chamada - Download Ícones grátis">
            <a:extLst>
              <a:ext uri="{FF2B5EF4-FFF2-40B4-BE49-F238E27FC236}">
                <a16:creationId xmlns:a16="http://schemas.microsoft.com/office/drawing/2014/main" id="{4B503E8F-9513-AB36-F128-3D8B9ACC8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056" y="1639343"/>
            <a:ext cx="1961568" cy="196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Agrupar 72">
            <a:extLst>
              <a:ext uri="{FF2B5EF4-FFF2-40B4-BE49-F238E27FC236}">
                <a16:creationId xmlns:a16="http://schemas.microsoft.com/office/drawing/2014/main" id="{3775B4CF-0E4D-78B8-177E-21FF01C79454}"/>
              </a:ext>
            </a:extLst>
          </p:cNvPr>
          <p:cNvGrpSpPr/>
          <p:nvPr/>
        </p:nvGrpSpPr>
        <p:grpSpPr>
          <a:xfrm>
            <a:off x="-415076" y="1165476"/>
            <a:ext cx="2647631" cy="2872464"/>
            <a:chOff x="1241774" y="3017920"/>
            <a:chExt cx="2920670" cy="2947215"/>
          </a:xfrm>
        </p:grpSpPr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BC49DBF5-33C8-4D92-688D-DDA131D57898}"/>
                </a:ext>
              </a:extLst>
            </p:cNvPr>
            <p:cNvSpPr/>
            <p:nvPr/>
          </p:nvSpPr>
          <p:spPr>
            <a:xfrm rot="18843208">
              <a:off x="2638814" y="3054584"/>
              <a:ext cx="126590" cy="2920670"/>
            </a:xfrm>
            <a:prstGeom prst="rect">
              <a:avLst/>
            </a:prstGeom>
            <a:solidFill>
              <a:srgbClr val="DE4C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DE1EBE2C-49D0-3451-FDFC-F937AF673C7D}"/>
                </a:ext>
              </a:extLst>
            </p:cNvPr>
            <p:cNvSpPr/>
            <p:nvPr/>
          </p:nvSpPr>
          <p:spPr>
            <a:xfrm rot="2697835">
              <a:off x="2625748" y="3017920"/>
              <a:ext cx="117854" cy="2947215"/>
            </a:xfrm>
            <a:prstGeom prst="rect">
              <a:avLst/>
            </a:prstGeom>
            <a:solidFill>
              <a:srgbClr val="DE4C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F03EB83F-4F87-9A25-08CD-33D0F2965D5C}"/>
              </a:ext>
            </a:extLst>
          </p:cNvPr>
          <p:cNvSpPr txBox="1"/>
          <p:nvPr/>
        </p:nvSpPr>
        <p:spPr>
          <a:xfrm>
            <a:off x="7404850" y="1554788"/>
            <a:ext cx="2827699" cy="7150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Isso poderia gerar mudança de comportamento dos países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122046E6-2D7A-D177-5BF4-850BD016E1B0}"/>
              </a:ext>
            </a:extLst>
          </p:cNvPr>
          <p:cNvSpPr txBox="1"/>
          <p:nvPr/>
        </p:nvSpPr>
        <p:spPr>
          <a:xfrm>
            <a:off x="7391238" y="2705664"/>
            <a:ext cx="2827699" cy="7150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Estimadores ficariam enviesados</a:t>
            </a:r>
          </a:p>
        </p:txBody>
      </p:sp>
      <p:sp>
        <p:nvSpPr>
          <p:cNvPr id="77" name="Seta: para Cima 76">
            <a:extLst>
              <a:ext uri="{FF2B5EF4-FFF2-40B4-BE49-F238E27FC236}">
                <a16:creationId xmlns:a16="http://schemas.microsoft.com/office/drawing/2014/main" id="{41A83EB2-58A2-8443-3845-F2DFA2C74E5D}"/>
              </a:ext>
            </a:extLst>
          </p:cNvPr>
          <p:cNvSpPr/>
          <p:nvPr/>
        </p:nvSpPr>
        <p:spPr>
          <a:xfrm rot="5400000">
            <a:off x="2327712" y="1954198"/>
            <a:ext cx="465898" cy="1037034"/>
          </a:xfrm>
          <a:prstGeom prst="upArrow">
            <a:avLst/>
          </a:prstGeom>
          <a:solidFill>
            <a:srgbClr val="539780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AE7BAB85-B226-FB68-4F6B-8891C2E6D945}"/>
              </a:ext>
            </a:extLst>
          </p:cNvPr>
          <p:cNvGrpSpPr/>
          <p:nvPr/>
        </p:nvGrpSpPr>
        <p:grpSpPr>
          <a:xfrm>
            <a:off x="6096000" y="1825516"/>
            <a:ext cx="997602" cy="1177013"/>
            <a:chOff x="6096000" y="1825516"/>
            <a:chExt cx="997602" cy="1177013"/>
          </a:xfrm>
        </p:grpSpPr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CB230EE4-B113-A457-0E40-C03722BADE7F}"/>
                </a:ext>
              </a:extLst>
            </p:cNvPr>
            <p:cNvGrpSpPr/>
            <p:nvPr/>
          </p:nvGrpSpPr>
          <p:grpSpPr>
            <a:xfrm>
              <a:off x="6096000" y="1825516"/>
              <a:ext cx="997602" cy="1177013"/>
              <a:chOff x="6096000" y="1825516"/>
              <a:chExt cx="997602" cy="1177013"/>
            </a:xfrm>
          </p:grpSpPr>
          <p:cxnSp>
            <p:nvCxnSpPr>
              <p:cNvPr id="89" name="Conector: Angulado 88">
                <a:extLst>
                  <a:ext uri="{FF2B5EF4-FFF2-40B4-BE49-F238E27FC236}">
                    <a16:creationId xmlns:a16="http://schemas.microsoft.com/office/drawing/2014/main" id="{452C7F67-2E16-A5F3-F9A1-AA1FE0488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6026" y="2492185"/>
                <a:ext cx="987576" cy="510344"/>
              </a:xfrm>
              <a:prstGeom prst="bentConnector3">
                <a:avLst/>
              </a:prstGeom>
              <a:ln w="76200">
                <a:solidFill>
                  <a:srgbClr val="5397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: Angulado 90">
                <a:extLst>
                  <a:ext uri="{FF2B5EF4-FFF2-40B4-BE49-F238E27FC236}">
                    <a16:creationId xmlns:a16="http://schemas.microsoft.com/office/drawing/2014/main" id="{3975DD6A-9186-0088-D5B4-EF9BF7B5CC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1825516"/>
                <a:ext cx="997602" cy="668423"/>
              </a:xfrm>
              <a:prstGeom prst="bentConnector3">
                <a:avLst>
                  <a:gd name="adj1" fmla="val 50636"/>
                </a:avLst>
              </a:prstGeom>
              <a:ln w="76200">
                <a:solidFill>
                  <a:srgbClr val="5397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4D87CF57-323A-5FC0-E3A1-B7E231157FA7}"/>
                </a:ext>
              </a:extLst>
            </p:cNvPr>
            <p:cNvSpPr/>
            <p:nvPr/>
          </p:nvSpPr>
          <p:spPr>
            <a:xfrm>
              <a:off x="6633711" y="1865856"/>
              <a:ext cx="126832" cy="109733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6D1DB5D8-F82E-3938-67F9-F28449172795}"/>
              </a:ext>
            </a:extLst>
          </p:cNvPr>
          <p:cNvSpPr txBox="1"/>
          <p:nvPr/>
        </p:nvSpPr>
        <p:spPr>
          <a:xfrm>
            <a:off x="3184074" y="4784595"/>
            <a:ext cx="2951657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Não pode haver interferência</a:t>
            </a:r>
          </a:p>
        </p:txBody>
      </p:sp>
      <p:pic>
        <p:nvPicPr>
          <p:cNvPr id="1032" name="Picture 8" descr="Pendulum - Free education icons">
            <a:extLst>
              <a:ext uri="{FF2B5EF4-FFF2-40B4-BE49-F238E27FC236}">
                <a16:creationId xmlns:a16="http://schemas.microsoft.com/office/drawing/2014/main" id="{94789E97-9321-D920-E2A5-F882599A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" y="4263886"/>
            <a:ext cx="1565412" cy="156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Seta: para Cima 102">
            <a:extLst>
              <a:ext uri="{FF2B5EF4-FFF2-40B4-BE49-F238E27FC236}">
                <a16:creationId xmlns:a16="http://schemas.microsoft.com/office/drawing/2014/main" id="{A70E8262-2B00-4535-D78C-20E479F5500E}"/>
              </a:ext>
            </a:extLst>
          </p:cNvPr>
          <p:cNvSpPr/>
          <p:nvPr/>
        </p:nvSpPr>
        <p:spPr>
          <a:xfrm rot="5400000">
            <a:off x="2260421" y="4473781"/>
            <a:ext cx="465898" cy="1037034"/>
          </a:xfrm>
          <a:prstGeom prst="upArrow">
            <a:avLst/>
          </a:prstGeom>
          <a:solidFill>
            <a:srgbClr val="539780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4912AC-6BAC-E693-3D6D-94C579E90F3F}"/>
              </a:ext>
            </a:extLst>
          </p:cNvPr>
          <p:cNvGrpSpPr/>
          <p:nvPr/>
        </p:nvGrpSpPr>
        <p:grpSpPr>
          <a:xfrm>
            <a:off x="-479084" y="3622459"/>
            <a:ext cx="2647631" cy="2872464"/>
            <a:chOff x="1241774" y="3017920"/>
            <a:chExt cx="2920670" cy="2947215"/>
          </a:xfrm>
        </p:grpSpPr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13D7958B-3BF1-5DF3-173B-0FEFCE8E67C8}"/>
                </a:ext>
              </a:extLst>
            </p:cNvPr>
            <p:cNvSpPr/>
            <p:nvPr/>
          </p:nvSpPr>
          <p:spPr>
            <a:xfrm rot="18843208">
              <a:off x="2638814" y="3054584"/>
              <a:ext cx="126590" cy="2920670"/>
            </a:xfrm>
            <a:prstGeom prst="rect">
              <a:avLst/>
            </a:prstGeom>
            <a:solidFill>
              <a:srgbClr val="DE4C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>
              <a:extLst>
                <a:ext uri="{FF2B5EF4-FFF2-40B4-BE49-F238E27FC236}">
                  <a16:creationId xmlns:a16="http://schemas.microsoft.com/office/drawing/2014/main" id="{420A1D9D-B89C-DF70-ECFE-D1A53CA35749}"/>
                </a:ext>
              </a:extLst>
            </p:cNvPr>
            <p:cNvSpPr/>
            <p:nvPr/>
          </p:nvSpPr>
          <p:spPr>
            <a:xfrm rot="2697835">
              <a:off x="2625748" y="3017920"/>
              <a:ext cx="117854" cy="2947215"/>
            </a:xfrm>
            <a:prstGeom prst="rect">
              <a:avLst/>
            </a:prstGeom>
            <a:solidFill>
              <a:srgbClr val="DE4C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347F4203-D9B2-F228-1C5A-27D91BADB53D}"/>
              </a:ext>
            </a:extLst>
          </p:cNvPr>
          <p:cNvSpPr txBox="1"/>
          <p:nvPr/>
        </p:nvSpPr>
        <p:spPr>
          <a:xfrm>
            <a:off x="7427804" y="4463742"/>
            <a:ext cx="2827699" cy="102155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Caso tenha interferência: a  unidade deve ser eliminada do contrafactual</a:t>
            </a:r>
          </a:p>
        </p:txBody>
      </p:sp>
      <p:sp>
        <p:nvSpPr>
          <p:cNvPr id="116" name="Seta: para Cima 115">
            <a:extLst>
              <a:ext uri="{FF2B5EF4-FFF2-40B4-BE49-F238E27FC236}">
                <a16:creationId xmlns:a16="http://schemas.microsoft.com/office/drawing/2014/main" id="{936D2B4C-CEFC-8EB9-E9CE-EBC2C70A16FC}"/>
              </a:ext>
            </a:extLst>
          </p:cNvPr>
          <p:cNvSpPr/>
          <p:nvPr/>
        </p:nvSpPr>
        <p:spPr>
          <a:xfrm rot="5400000">
            <a:off x="6530821" y="4470389"/>
            <a:ext cx="465898" cy="1037034"/>
          </a:xfrm>
          <a:prstGeom prst="upArrow">
            <a:avLst/>
          </a:prstGeom>
          <a:solidFill>
            <a:srgbClr val="539780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41B036A5-8027-8684-9CC6-6B629B194144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Mas, para isso...</a:t>
            </a:r>
          </a:p>
        </p:txBody>
      </p:sp>
    </p:spTree>
    <p:extLst>
      <p:ext uri="{BB962C8B-B14F-4D97-AF65-F5344CB8AC3E}">
        <p14:creationId xmlns:p14="http://schemas.microsoft.com/office/powerpoint/2010/main" val="1915777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101" grpId="0" animBg="1"/>
      <p:bldP spid="103" grpId="0" animBg="1"/>
      <p:bldP spid="110" grpId="0" animBg="1"/>
      <p:bldP spid="1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AA1FFCA-4D46-1A9A-C321-2DF7E57AED8D}"/>
              </a:ext>
            </a:extLst>
          </p:cNvPr>
          <p:cNvGrpSpPr/>
          <p:nvPr/>
        </p:nvGrpSpPr>
        <p:grpSpPr>
          <a:xfrm>
            <a:off x="8148542" y="4650619"/>
            <a:ext cx="3102001" cy="984474"/>
            <a:chOff x="8064094" y="4892839"/>
            <a:chExt cx="3102001" cy="984474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3F66CF6-AECE-5A01-57E3-7A807C813C17}"/>
                </a:ext>
              </a:extLst>
            </p:cNvPr>
            <p:cNvSpPr/>
            <p:nvPr/>
          </p:nvSpPr>
          <p:spPr>
            <a:xfrm>
              <a:off x="8455585" y="4953236"/>
              <a:ext cx="2591170" cy="655084"/>
            </a:xfrm>
            <a:prstGeom prst="roundRect">
              <a:avLst/>
            </a:prstGeom>
            <a:solidFill>
              <a:srgbClr val="95C5B5">
                <a:alpha val="40000"/>
              </a:srgbClr>
            </a:solidFill>
            <a:ln w="25400">
              <a:solidFill>
                <a:srgbClr val="68AC95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 Narrow" panose="020B0606020202030204" pitchFamily="34" charset="0"/>
              </a:endParaRP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7697D44D-8BCD-6C7C-BE53-449F66B606C2}"/>
                </a:ext>
              </a:extLst>
            </p:cNvPr>
            <p:cNvGrpSpPr/>
            <p:nvPr/>
          </p:nvGrpSpPr>
          <p:grpSpPr>
            <a:xfrm>
              <a:off x="8064094" y="4892839"/>
              <a:ext cx="3102001" cy="984474"/>
              <a:chOff x="8064094" y="4892839"/>
              <a:chExt cx="3102001" cy="984474"/>
            </a:xfrm>
          </p:grpSpPr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F4EA9CF-F944-6C31-10C5-03345F73B21F}"/>
                  </a:ext>
                </a:extLst>
              </p:cNvPr>
              <p:cNvSpPr txBox="1"/>
              <p:nvPr/>
            </p:nvSpPr>
            <p:spPr>
              <a:xfrm>
                <a:off x="8685923" y="4953983"/>
                <a:ext cx="248017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u="sng">
                    <a:solidFill>
                      <a:srgbClr val="5CA88D"/>
                    </a:solidFill>
                    <a:latin typeface="Arial Narrow" panose="020B0606020202030204" pitchFamily="34" charset="0"/>
                    <a:cs typeface="Times New Roman" panose="02020603050405020304" pitchFamily="18" charset="0"/>
                  </a:rPr>
                  <a:t>REFERENCIAL</a:t>
                </a:r>
                <a:r>
                  <a:rPr lang="pt-BR" b="1">
                    <a:solidFill>
                      <a:srgbClr val="5CA88D"/>
                    </a:solidFill>
                    <a:latin typeface="Arial Narrow" panose="020B0606020202030204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algn="ctr"/>
                <a:r>
                  <a:rPr lang="pt-BR" b="1">
                    <a:latin typeface="Arial Narrow" panose="020B0606020202030204" pitchFamily="34" charset="0"/>
                    <a:cs typeface="Times New Roman" panose="02020603050405020304" pitchFamily="18" charset="0"/>
                  </a:rPr>
                  <a:t>Coreia do Sul </a:t>
                </a:r>
              </a:p>
              <a:p>
                <a:pPr algn="ctr"/>
                <a:endParaRPr lang="pt-BR">
                  <a:solidFill>
                    <a:srgbClr val="EEA09F"/>
                  </a:solidFill>
                  <a:latin typeface="Arial Narrow" panose="020B0606020202030204" pitchFamily="34" charset="0"/>
                </a:endParaRPr>
              </a:p>
            </p:txBody>
          </p: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59207FB1-8F36-E838-D4B0-384936D0B83D}"/>
                  </a:ext>
                </a:extLst>
              </p:cNvPr>
              <p:cNvGrpSpPr/>
              <p:nvPr/>
            </p:nvGrpSpPr>
            <p:grpSpPr>
              <a:xfrm>
                <a:off x="8064094" y="4892839"/>
                <a:ext cx="797498" cy="775877"/>
                <a:chOff x="8255403" y="5565998"/>
                <a:chExt cx="797498" cy="775877"/>
              </a:xfrm>
            </p:grpSpPr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44610C04-CF22-B464-DC11-721D9D76C3F2}"/>
                    </a:ext>
                  </a:extLst>
                </p:cNvPr>
                <p:cNvSpPr/>
                <p:nvPr/>
              </p:nvSpPr>
              <p:spPr>
                <a:xfrm>
                  <a:off x="8255403" y="5565998"/>
                  <a:ext cx="797498" cy="775877"/>
                </a:xfrm>
                <a:prstGeom prst="ellipse">
                  <a:avLst/>
                </a:prstGeom>
                <a:solidFill>
                  <a:srgbClr val="F2F2F2"/>
                </a:solidFill>
                <a:ln w="31750">
                  <a:solidFill>
                    <a:srgbClr val="68AC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atin typeface="Arial Narrow" panose="020B0606020202030204" pitchFamily="34" charset="0"/>
                  </a:endParaRPr>
                </a:p>
              </p:txBody>
            </p:sp>
            <p:pic>
              <p:nvPicPr>
                <p:cNvPr id="5" name="Gráfico 4" descr="Ponto de exclamação com preenchimento sólido">
                  <a:extLst>
                    <a:ext uri="{FF2B5EF4-FFF2-40B4-BE49-F238E27FC236}">
                      <a16:creationId xmlns:a16="http://schemas.microsoft.com/office/drawing/2014/main" id="{4ECF3836-5AC1-5F38-FA4E-A5190F5A9B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43919" y="5653443"/>
                  <a:ext cx="620466" cy="6204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09FF1211-FF54-9111-FC5C-897C91975CD1}"/>
              </a:ext>
            </a:extLst>
          </p:cNvPr>
          <p:cNvSpPr txBox="1"/>
          <p:nvPr/>
        </p:nvSpPr>
        <p:spPr>
          <a:xfrm>
            <a:off x="1247260" y="1741830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Salário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DDCA93F-A22A-A1C5-0E25-8BADD6BF8618}"/>
              </a:ext>
            </a:extLst>
          </p:cNvPr>
          <p:cNvSpPr txBox="1"/>
          <p:nvPr/>
        </p:nvSpPr>
        <p:spPr>
          <a:xfrm>
            <a:off x="1247262" y="2582116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Desemprego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D6BBEE8-31EB-9D46-AA8C-BC80D4DF8BB7}"/>
              </a:ext>
            </a:extLst>
          </p:cNvPr>
          <p:cNvSpPr txBox="1"/>
          <p:nvPr/>
        </p:nvSpPr>
        <p:spPr>
          <a:xfrm>
            <a:off x="1247260" y="4481525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Índice de preços 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CABB436-A44E-CC1E-2708-3C3E837348F7}"/>
              </a:ext>
            </a:extLst>
          </p:cNvPr>
          <p:cNvSpPr txBox="1"/>
          <p:nvPr/>
        </p:nvSpPr>
        <p:spPr>
          <a:xfrm>
            <a:off x="1247260" y="4980767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Dotação de capital 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EB5F58CB-0A3F-6D68-ACAA-444C66F3E212}"/>
              </a:ext>
            </a:extLst>
          </p:cNvPr>
          <p:cNvSpPr txBox="1"/>
          <p:nvPr/>
        </p:nvSpPr>
        <p:spPr>
          <a:xfrm>
            <a:off x="1247260" y="4024643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Exportações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BED5369-0A08-6FA1-5711-8892DA32B1B5}"/>
              </a:ext>
            </a:extLst>
          </p:cNvPr>
          <p:cNvSpPr txBox="1"/>
          <p:nvPr/>
        </p:nvSpPr>
        <p:spPr>
          <a:xfrm>
            <a:off x="1247261" y="3552161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Importações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208A0A0-FD5E-09BB-839D-7BEB9D608C94}"/>
              </a:ext>
            </a:extLst>
          </p:cNvPr>
          <p:cNvSpPr txBox="1"/>
          <p:nvPr/>
        </p:nvSpPr>
        <p:spPr>
          <a:xfrm>
            <a:off x="1247262" y="3079679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Crescimento do PIB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124A386-7ADE-A5F1-FD2A-CA372E847741}"/>
              </a:ext>
            </a:extLst>
          </p:cNvPr>
          <p:cNvSpPr txBox="1"/>
          <p:nvPr/>
        </p:nvSpPr>
        <p:spPr>
          <a:xfrm>
            <a:off x="1247260" y="5449842"/>
            <a:ext cx="2200027" cy="40862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Dotação de trabalho </a:t>
            </a:r>
          </a:p>
        </p:txBody>
      </p:sp>
      <p:cxnSp>
        <p:nvCxnSpPr>
          <p:cNvPr id="1028" name="Conector de Seta Reta 1027">
            <a:extLst>
              <a:ext uri="{FF2B5EF4-FFF2-40B4-BE49-F238E27FC236}">
                <a16:creationId xmlns:a16="http://schemas.microsoft.com/office/drawing/2014/main" id="{09078C93-E667-E547-D4BF-CFC06ADEA66A}"/>
              </a:ext>
            </a:extLst>
          </p:cNvPr>
          <p:cNvCxnSpPr>
            <a:cxnSpLocks/>
          </p:cNvCxnSpPr>
          <p:nvPr/>
        </p:nvCxnSpPr>
        <p:spPr>
          <a:xfrm>
            <a:off x="3577165" y="1929115"/>
            <a:ext cx="533400" cy="0"/>
          </a:xfrm>
          <a:prstGeom prst="straightConnector1">
            <a:avLst/>
          </a:prstGeom>
          <a:ln w="19050"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C3311B0C-D58C-1CB8-1504-5D48FE3440CE}"/>
              </a:ext>
            </a:extLst>
          </p:cNvPr>
          <p:cNvSpPr txBox="1"/>
          <p:nvPr/>
        </p:nvSpPr>
        <p:spPr>
          <a:xfrm>
            <a:off x="4240443" y="1741830"/>
            <a:ext cx="2474165" cy="408623"/>
          </a:xfrm>
          <a:prstGeom prst="round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Variável dependente </a:t>
            </a:r>
          </a:p>
        </p:txBody>
      </p:sp>
      <p:sp>
        <p:nvSpPr>
          <p:cNvPr id="1032" name="Chave Esquerda 1031">
            <a:extLst>
              <a:ext uri="{FF2B5EF4-FFF2-40B4-BE49-F238E27FC236}">
                <a16:creationId xmlns:a16="http://schemas.microsoft.com/office/drawing/2014/main" id="{123E8386-3349-EE8F-EF92-CCE958EED6DC}"/>
              </a:ext>
            </a:extLst>
          </p:cNvPr>
          <p:cNvSpPr/>
          <p:nvPr/>
        </p:nvSpPr>
        <p:spPr>
          <a:xfrm flipH="1">
            <a:off x="3700871" y="2530500"/>
            <a:ext cx="315686" cy="3339162"/>
          </a:xfrm>
          <a:prstGeom prst="leftBrace">
            <a:avLst/>
          </a:prstGeom>
          <a:ln w="1905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CaixaDeTexto 1032">
            <a:extLst>
              <a:ext uri="{FF2B5EF4-FFF2-40B4-BE49-F238E27FC236}">
                <a16:creationId xmlns:a16="http://schemas.microsoft.com/office/drawing/2014/main" id="{A3350E71-3F0C-7D87-51BA-47C4659B9879}"/>
              </a:ext>
            </a:extLst>
          </p:cNvPr>
          <p:cNvSpPr txBox="1"/>
          <p:nvPr/>
        </p:nvSpPr>
        <p:spPr>
          <a:xfrm>
            <a:off x="4183657" y="3966196"/>
            <a:ext cx="2474165" cy="408623"/>
          </a:xfrm>
          <a:prstGeom prst="round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Variáveis explicativas</a:t>
            </a:r>
          </a:p>
        </p:txBody>
      </p:sp>
      <p:sp>
        <p:nvSpPr>
          <p:cNvPr id="1041" name="Chave Esquerda 1040">
            <a:extLst>
              <a:ext uri="{FF2B5EF4-FFF2-40B4-BE49-F238E27FC236}">
                <a16:creationId xmlns:a16="http://schemas.microsoft.com/office/drawing/2014/main" id="{E1B893C8-BFFC-E7D6-C58D-6688096E4BDF}"/>
              </a:ext>
            </a:extLst>
          </p:cNvPr>
          <p:cNvSpPr/>
          <p:nvPr/>
        </p:nvSpPr>
        <p:spPr>
          <a:xfrm flipH="1">
            <a:off x="7663720" y="1705217"/>
            <a:ext cx="315686" cy="4248720"/>
          </a:xfrm>
          <a:prstGeom prst="leftBrac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2" name="CaixaDeTexto 1041">
            <a:extLst>
              <a:ext uri="{FF2B5EF4-FFF2-40B4-BE49-F238E27FC236}">
                <a16:creationId xmlns:a16="http://schemas.microsoft.com/office/drawing/2014/main" id="{8356A79A-A53C-8126-2A2E-57D18C910965}"/>
              </a:ext>
            </a:extLst>
          </p:cNvPr>
          <p:cNvSpPr txBox="1"/>
          <p:nvPr/>
        </p:nvSpPr>
        <p:spPr>
          <a:xfrm>
            <a:off x="8148542" y="2726688"/>
            <a:ext cx="3205257" cy="1634490"/>
          </a:xfrm>
          <a:prstGeom prst="roundRect">
            <a:avLst/>
          </a:prstGeom>
          <a:noFill/>
          <a:ln w="28575">
            <a:solidFill>
              <a:srgbClr val="68AC95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Variáveis escolhidas de acordo com o modelo de </a:t>
            </a:r>
            <a:r>
              <a:rPr lang="pt-BR" b="1" err="1">
                <a:latin typeface="Arial Narrow" panose="020B0606020202030204" pitchFamily="34" charset="0"/>
                <a:cs typeface="Times New Roman" panose="02020603050405020304" pitchFamily="18" charset="0"/>
              </a:rPr>
              <a:t>Heckscher</a:t>
            </a: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 – Ohlin</a:t>
            </a:r>
          </a:p>
          <a:p>
            <a:pPr algn="just"/>
            <a:endParaRPr lang="pt-BR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Dados de 1997 a 2019</a:t>
            </a:r>
          </a:p>
        </p:txBody>
      </p:sp>
      <p:sp>
        <p:nvSpPr>
          <p:cNvPr id="2" name="Google Shape;186;p18">
            <a:extLst>
              <a:ext uri="{FF2B5EF4-FFF2-40B4-BE49-F238E27FC236}">
                <a16:creationId xmlns:a16="http://schemas.microsoft.com/office/drawing/2014/main" id="{F4A12FC3-F470-0F74-3CA5-B5F9199EBE84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 dirty="0">
                <a:latin typeface="Amasis MT Pro" panose="02040504050005020304" pitchFamily="18" charset="0"/>
              </a:rPr>
              <a:t>Direcionando a modelagem...</a:t>
            </a:r>
          </a:p>
        </p:txBody>
      </p:sp>
    </p:spTree>
    <p:extLst>
      <p:ext uri="{BB962C8B-B14F-4D97-AF65-F5344CB8AC3E}">
        <p14:creationId xmlns:p14="http://schemas.microsoft.com/office/powerpoint/2010/main" val="3665839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1031" grpId="0"/>
      <p:bldP spid="1032" grpId="0" animBg="1"/>
      <p:bldP spid="1033" grpId="0"/>
      <p:bldP spid="1041" grpId="0" animBg="1"/>
      <p:bldP spid="10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D5C1638-A354-AA79-3892-77903A2F6814}"/>
              </a:ext>
            </a:extLst>
          </p:cNvPr>
          <p:cNvCxnSpPr>
            <a:endCxn id="39" idx="0"/>
          </p:cNvCxnSpPr>
          <p:nvPr/>
        </p:nvCxnSpPr>
        <p:spPr>
          <a:xfrm>
            <a:off x="6096000" y="1268963"/>
            <a:ext cx="0" cy="5125226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0AB9F9-572D-1C5C-74D0-608F46E2F3AB}"/>
              </a:ext>
            </a:extLst>
          </p:cNvPr>
          <p:cNvSpPr txBox="1"/>
          <p:nvPr/>
        </p:nvSpPr>
        <p:spPr>
          <a:xfrm>
            <a:off x="446586" y="1623526"/>
            <a:ext cx="3861184" cy="40862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Amasis MT Pro" panose="02040504050005020304" pitchFamily="18" charset="0"/>
              </a:rPr>
              <a:t>O que os Tigres têm em comum? </a:t>
            </a: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2B4A77BC-D561-0083-8691-47ECE28CC7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03" y="2153232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507F6FD-B7E4-F0F3-4776-5A66560FE057}"/>
              </a:ext>
            </a:extLst>
          </p:cNvPr>
          <p:cNvSpPr/>
          <p:nvPr/>
        </p:nvSpPr>
        <p:spPr>
          <a:xfrm>
            <a:off x="960936" y="2466859"/>
            <a:ext cx="4296854" cy="408623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Apoio norte-americano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5C01C180-5106-A2CC-5FF9-2CEC7BB4F7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03" y="2662589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B7FF549-A0EA-C62E-A15C-35550DA92D2E}"/>
              </a:ext>
            </a:extLst>
          </p:cNvPr>
          <p:cNvSpPr/>
          <p:nvPr/>
        </p:nvSpPr>
        <p:spPr>
          <a:xfrm>
            <a:off x="960935" y="2976216"/>
            <a:ext cx="4296859" cy="625890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Escassez de recursos naturais e optaram pela exportação de manufaturados </a:t>
            </a:r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5A918BA1-7A9F-71A8-DFE7-1C639188CF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838" y="3344144"/>
            <a:ext cx="737219" cy="383722"/>
          </a:xfrm>
          <a:prstGeom prst="bentConnector3">
            <a:avLst>
              <a:gd name="adj1" fmla="val 99958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6CD9B18-C196-A6B0-B1B7-C36359A94416}"/>
              </a:ext>
            </a:extLst>
          </p:cNvPr>
          <p:cNvSpPr/>
          <p:nvPr/>
        </p:nvSpPr>
        <p:spPr>
          <a:xfrm>
            <a:off x="960935" y="3699210"/>
            <a:ext cx="4296859" cy="448533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Disponibilidade de mão-de-obra qualificada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9AC6C4-7C98-2E7C-635C-BFDA3228CEED}"/>
              </a:ext>
            </a:extLst>
          </p:cNvPr>
          <p:cNvSpPr/>
          <p:nvPr/>
        </p:nvSpPr>
        <p:spPr>
          <a:xfrm>
            <a:off x="960934" y="4276038"/>
            <a:ext cx="4296854" cy="958436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Intervenção do Estado</a:t>
            </a:r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na economia para investimento em pesquisa, educação e dinamismo </a:t>
            </a:r>
          </a:p>
        </p:txBody>
      </p:sp>
      <p:pic>
        <p:nvPicPr>
          <p:cNvPr id="1030" name="Picture 6" descr="Características Geográficas dos Tigres Asiáticos 10 ...">
            <a:extLst>
              <a:ext uri="{FF2B5EF4-FFF2-40B4-BE49-F238E27FC236}">
                <a16:creationId xmlns:a16="http://schemas.microsoft.com/office/drawing/2014/main" id="{F7A05074-D7A1-B1C6-C164-4832C9C3E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3" b="11589"/>
          <a:stretch/>
        </p:blipFill>
        <p:spPr bwMode="auto">
          <a:xfrm>
            <a:off x="4363506" y="-1187450"/>
            <a:ext cx="1003964" cy="75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3FB9DB92-98BA-2B79-FB96-DC6FBD622A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0427" y="4085378"/>
            <a:ext cx="956038" cy="383722"/>
          </a:xfrm>
          <a:prstGeom prst="bentConnector3">
            <a:avLst>
              <a:gd name="adj1" fmla="val 100213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86;p18">
            <a:extLst>
              <a:ext uri="{FF2B5EF4-FFF2-40B4-BE49-F238E27FC236}">
                <a16:creationId xmlns:a16="http://schemas.microsoft.com/office/drawing/2014/main" id="{7B6AEB41-0A09-B051-AD9C-09709A723B76}"/>
              </a:ext>
            </a:extLst>
          </p:cNvPr>
          <p:cNvSpPr txBox="1">
            <a:spLocks/>
          </p:cNvSpPr>
          <p:nvPr/>
        </p:nvSpPr>
        <p:spPr>
          <a:xfrm>
            <a:off x="3786947" y="689286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E por que a Coreia do Sul?</a:t>
            </a:r>
          </a:p>
        </p:txBody>
      </p:sp>
    </p:spTree>
    <p:extLst>
      <p:ext uri="{BB962C8B-B14F-4D97-AF65-F5344CB8AC3E}">
        <p14:creationId xmlns:p14="http://schemas.microsoft.com/office/powerpoint/2010/main" val="13154276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7 0.01713 L 0.00937 0.39931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4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D5C1638-A354-AA79-3892-77903A2F6814}"/>
              </a:ext>
            </a:extLst>
          </p:cNvPr>
          <p:cNvCxnSpPr>
            <a:endCxn id="39" idx="0"/>
          </p:cNvCxnSpPr>
          <p:nvPr/>
        </p:nvCxnSpPr>
        <p:spPr>
          <a:xfrm>
            <a:off x="6096000" y="1268963"/>
            <a:ext cx="0" cy="5125226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2D2413-DC94-272C-74C9-6F6CC634297B}"/>
              </a:ext>
            </a:extLst>
          </p:cNvPr>
          <p:cNvSpPr txBox="1"/>
          <p:nvPr/>
        </p:nvSpPr>
        <p:spPr>
          <a:xfrm>
            <a:off x="6339780" y="1623526"/>
            <a:ext cx="3861184" cy="40862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Amasis MT Pro" panose="02040504050005020304" pitchFamily="18" charset="0"/>
              </a:rPr>
              <a:t>Especificidades da Coreia</a:t>
            </a:r>
          </a:p>
        </p:txBody>
      </p:sp>
      <p:pic>
        <p:nvPicPr>
          <p:cNvPr id="1026" name="Picture 2" descr="한국에 오신 것을 환영합니다 - A bandeira da Coreia do Sul - Surto Olímpico">
            <a:extLst>
              <a:ext uri="{FF2B5EF4-FFF2-40B4-BE49-F238E27FC236}">
                <a16:creationId xmlns:a16="http://schemas.microsoft.com/office/drawing/2014/main" id="{449C5712-8D7F-55DB-6038-5E0BB4FC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908" y="-829962"/>
            <a:ext cx="1231342" cy="6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6A03B3A4-D36A-BDDB-2CD0-7005D1750A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12475" y="2176591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88EAE29-6E50-1F03-C9EB-AB3F0072F72D}"/>
              </a:ext>
            </a:extLst>
          </p:cNvPr>
          <p:cNvSpPr/>
          <p:nvPr/>
        </p:nvSpPr>
        <p:spPr>
          <a:xfrm>
            <a:off x="7047908" y="2490218"/>
            <a:ext cx="4313780" cy="408623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Líder em diversos indicadores de inovação</a:t>
            </a:r>
          </a:p>
        </p:txBody>
      </p: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797E9D0F-4D6C-E341-3458-5DA304EC88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12475" y="2683621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C535A892-F80A-5A53-F205-7DC508323A30}"/>
              </a:ext>
            </a:extLst>
          </p:cNvPr>
          <p:cNvSpPr/>
          <p:nvPr/>
        </p:nvSpPr>
        <p:spPr>
          <a:xfrm>
            <a:off x="7047908" y="2997248"/>
            <a:ext cx="4313780" cy="408623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Acordo entre empresários e governo 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B6B1B09B-87B8-133E-C44D-2D9627C14F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12475" y="3201244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FBE1064-42D6-30D0-FFDF-3B3EF0521E4C}"/>
              </a:ext>
            </a:extLst>
          </p:cNvPr>
          <p:cNvSpPr/>
          <p:nvPr/>
        </p:nvSpPr>
        <p:spPr>
          <a:xfrm>
            <a:off x="7047908" y="3514871"/>
            <a:ext cx="4313780" cy="632872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Investimento em educação e em indústria nacional especializada em alta tecnologia </a:t>
            </a:r>
          </a:p>
        </p:txBody>
      </p: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002B1955-1863-6DEE-300B-B1F5C30F9C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28777" y="3893551"/>
            <a:ext cx="775582" cy="366020"/>
          </a:xfrm>
          <a:prstGeom prst="bentConnector3">
            <a:avLst>
              <a:gd name="adj1" fmla="val 99124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EE8F6774-9BBB-634B-CE19-4934C329DE75}"/>
              </a:ext>
            </a:extLst>
          </p:cNvPr>
          <p:cNvSpPr/>
          <p:nvPr/>
        </p:nvSpPr>
        <p:spPr>
          <a:xfrm>
            <a:off x="7047908" y="4273174"/>
            <a:ext cx="4313780" cy="586467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Empresas para competir internacionalmente </a:t>
            </a:r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98E9B763-6100-7376-10CF-8F12717253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28777" y="4605449"/>
            <a:ext cx="775582" cy="366020"/>
          </a:xfrm>
          <a:prstGeom prst="bentConnector3">
            <a:avLst>
              <a:gd name="adj1" fmla="val 99124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62CAC22-6A2E-7FE1-08F2-96ED6EE6CC88}"/>
              </a:ext>
            </a:extLst>
          </p:cNvPr>
          <p:cNvSpPr/>
          <p:nvPr/>
        </p:nvSpPr>
        <p:spPr>
          <a:xfrm>
            <a:off x="7047908" y="4985072"/>
            <a:ext cx="4305884" cy="682493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Economia que passou a se equiparar a outros polos do mundo</a:t>
            </a:r>
          </a:p>
        </p:txBody>
      </p:sp>
      <p:pic>
        <p:nvPicPr>
          <p:cNvPr id="4" name="Picture 2" descr="Características Geográficas dos Tigres Asiáticos 10 Exercícios - Exercícios  Web">
            <a:extLst>
              <a:ext uri="{FF2B5EF4-FFF2-40B4-BE49-F238E27FC236}">
                <a16:creationId xmlns:a16="http://schemas.microsoft.com/office/drawing/2014/main" id="{828F317B-B625-7F50-0CC9-ECAD78DCD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7" b="13429"/>
          <a:stretch/>
        </p:blipFill>
        <p:spPr bwMode="auto">
          <a:xfrm>
            <a:off x="4465242" y="1539417"/>
            <a:ext cx="1047399" cy="772083"/>
          </a:xfrm>
          <a:prstGeom prst="rect">
            <a:avLst/>
          </a:prstGeom>
          <a:ln>
            <a:solidFill>
              <a:srgbClr val="5397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419F6D-3815-C27B-5E38-3AE880771296}"/>
              </a:ext>
            </a:extLst>
          </p:cNvPr>
          <p:cNvSpPr txBox="1"/>
          <p:nvPr/>
        </p:nvSpPr>
        <p:spPr>
          <a:xfrm>
            <a:off x="446586" y="1623526"/>
            <a:ext cx="3861184" cy="40862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Amasis MT Pro" panose="02040504050005020304" pitchFamily="18" charset="0"/>
              </a:rPr>
              <a:t>O que os Tigres têm em comum? 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D1D72B29-080D-FE3B-447E-29AC857C90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03" y="2153232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A64D367-113D-9357-F6C8-01F6E2818EE2}"/>
              </a:ext>
            </a:extLst>
          </p:cNvPr>
          <p:cNvSpPr/>
          <p:nvPr/>
        </p:nvSpPr>
        <p:spPr>
          <a:xfrm>
            <a:off x="960936" y="2466859"/>
            <a:ext cx="4296854" cy="408623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Apoio norte-americano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C6174635-FB6E-604D-9F24-43A8AF4D90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03" y="2662589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06DAF74-2872-27DD-8D72-BF70B15E32E1}"/>
              </a:ext>
            </a:extLst>
          </p:cNvPr>
          <p:cNvSpPr/>
          <p:nvPr/>
        </p:nvSpPr>
        <p:spPr>
          <a:xfrm>
            <a:off x="960935" y="2976216"/>
            <a:ext cx="4296859" cy="625890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Escassez de recursos naturais e optaram pela exportação de manufaturados </a:t>
            </a:r>
          </a:p>
        </p:txBody>
      </p: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A0C7E21A-ABC9-606D-95CD-F229B53CB1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9838" y="3344144"/>
            <a:ext cx="737219" cy="383722"/>
          </a:xfrm>
          <a:prstGeom prst="bentConnector3">
            <a:avLst>
              <a:gd name="adj1" fmla="val 99958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7C478B-743C-76DF-6C29-38CD954A7D57}"/>
              </a:ext>
            </a:extLst>
          </p:cNvPr>
          <p:cNvSpPr/>
          <p:nvPr/>
        </p:nvSpPr>
        <p:spPr>
          <a:xfrm>
            <a:off x="960935" y="3699210"/>
            <a:ext cx="4296859" cy="448533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Disponibilidade de mão de obra qualificada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58D89DC-12AC-1E6F-B0CC-29FBD1E94BBB}"/>
              </a:ext>
            </a:extLst>
          </p:cNvPr>
          <p:cNvSpPr/>
          <p:nvPr/>
        </p:nvSpPr>
        <p:spPr>
          <a:xfrm>
            <a:off x="960934" y="4276038"/>
            <a:ext cx="4296854" cy="958436"/>
          </a:xfrm>
          <a:prstGeom prst="roundRect">
            <a:avLst/>
          </a:prstGeom>
          <a:solidFill>
            <a:schemeClr val="bg1"/>
          </a:solidFill>
          <a:ln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Intervenção do Estado</a:t>
            </a:r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na economia para investimento em pesquisa, educação e dinamismo </a:t>
            </a:r>
          </a:p>
        </p:txBody>
      </p: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BAD567DD-FE0B-F1C9-80EB-2892EFE809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0427" y="4085378"/>
            <a:ext cx="956038" cy="383722"/>
          </a:xfrm>
          <a:prstGeom prst="bentConnector3">
            <a:avLst>
              <a:gd name="adj1" fmla="val 100213"/>
            </a:avLst>
          </a:prstGeom>
          <a:ln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8087DDB9-EBFB-B66C-DC6C-D5A8C4A08AD1}"/>
              </a:ext>
            </a:extLst>
          </p:cNvPr>
          <p:cNvSpPr/>
          <p:nvPr/>
        </p:nvSpPr>
        <p:spPr>
          <a:xfrm>
            <a:off x="58232" y="1222099"/>
            <a:ext cx="5889438" cy="4760013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 Narrow" panose="020B0606020202030204" pitchFamily="34" charset="0"/>
            </a:endParaRPr>
          </a:p>
        </p:txBody>
      </p:sp>
      <p:sp>
        <p:nvSpPr>
          <p:cNvPr id="2" name="Google Shape;186;p18">
            <a:extLst>
              <a:ext uri="{FF2B5EF4-FFF2-40B4-BE49-F238E27FC236}">
                <a16:creationId xmlns:a16="http://schemas.microsoft.com/office/drawing/2014/main" id="{0917570A-154B-ED24-6E5B-AEAD7678F13E}"/>
              </a:ext>
            </a:extLst>
          </p:cNvPr>
          <p:cNvSpPr txBox="1">
            <a:spLocks/>
          </p:cNvSpPr>
          <p:nvPr/>
        </p:nvSpPr>
        <p:spPr>
          <a:xfrm>
            <a:off x="3786947" y="689286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>
                <a:latin typeface="Amasis MT Pro" panose="02040504050005020304" pitchFamily="18" charset="0"/>
              </a:rPr>
              <a:t>E por que a Coreia do Sul?</a:t>
            </a:r>
          </a:p>
        </p:txBody>
      </p:sp>
    </p:spTree>
    <p:extLst>
      <p:ext uri="{BB962C8B-B14F-4D97-AF65-F5344CB8AC3E}">
        <p14:creationId xmlns:p14="http://schemas.microsoft.com/office/powerpoint/2010/main" val="214914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4.16667E-6 0.3310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  <p:bldP spid="30" grpId="0" animBg="1"/>
      <p:bldP spid="32" grpId="0" animBg="1"/>
      <p:bldP spid="34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25623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229978F-0582-D4D6-E50B-C853E302C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276639"/>
              </p:ext>
            </p:extLst>
          </p:nvPr>
        </p:nvGraphicFramePr>
        <p:xfrm>
          <a:off x="2446422" y="1207542"/>
          <a:ext cx="7299156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46">
                  <a:extLst>
                    <a:ext uri="{9D8B030D-6E8A-4147-A177-3AD203B41FA5}">
                      <a16:colId xmlns:a16="http://schemas.microsoft.com/office/drawing/2014/main" val="1700910058"/>
                    </a:ext>
                  </a:extLst>
                </a:gridCol>
                <a:gridCol w="1449157">
                  <a:extLst>
                    <a:ext uri="{9D8B030D-6E8A-4147-A177-3AD203B41FA5}">
                      <a16:colId xmlns:a16="http://schemas.microsoft.com/office/drawing/2014/main" val="2580808583"/>
                    </a:ext>
                  </a:extLst>
                </a:gridCol>
                <a:gridCol w="1374253">
                  <a:extLst>
                    <a:ext uri="{9D8B030D-6E8A-4147-A177-3AD203B41FA5}">
                      <a16:colId xmlns:a16="http://schemas.microsoft.com/office/drawing/2014/main" val="115609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>
                        <a:latin typeface="Arial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Tratado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Sintético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2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Exportação em proporção do PIB (decimal)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0,3349101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0,3170492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21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Importação em proporção do PIB (decimal)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0,2843675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0,2731378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01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Variação da dotação de capital (decimal)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- 0,191142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- 0,1793729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387081"/>
                  </a:ext>
                </a:extLst>
              </a:tr>
              <a:tr h="313197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Variação da dotação de trabalho (decimal)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- 0,0078735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- 0,0061691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2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Variação do desemprego (decimal)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1,081418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1,013443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84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Crescimento populacional (decimal)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0,0072076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0,0062441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3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Crescimento do PIB (decimal)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- 0,0318561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- 0,0005223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26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Inflação (decimal)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0,1645028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0,1108441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35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Salário (1999) (USD$)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16538,33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16486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13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Salário (1998) (USD$)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15172,78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15222,96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10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Salário (1997) (USD$)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97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14521,7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14570,22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658197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AF0DAB7E-8B6A-46B8-5057-32FC607AF075}"/>
              </a:ext>
            </a:extLst>
          </p:cNvPr>
          <p:cNvSpPr txBox="1"/>
          <p:nvPr/>
        </p:nvSpPr>
        <p:spPr>
          <a:xfrm>
            <a:off x="436411" y="801772"/>
            <a:ext cx="3881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latin typeface="Amasis MT Pro" panose="02040504050005020304" pitchFamily="18" charset="0"/>
              </a:rPr>
              <a:t>Balanceamento</a:t>
            </a:r>
          </a:p>
        </p:txBody>
      </p:sp>
    </p:spTree>
    <p:extLst>
      <p:ext uri="{BB962C8B-B14F-4D97-AF65-F5344CB8AC3E}">
        <p14:creationId xmlns:p14="http://schemas.microsoft.com/office/powerpoint/2010/main" val="25561171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25623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3D5C6208-B43F-5911-6DBD-6C879059F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1" y="1663254"/>
            <a:ext cx="6852562" cy="4193954"/>
          </a:xfrm>
          <a:prstGeom prst="rect">
            <a:avLst/>
          </a:prstGeom>
          <a:ln w="38100">
            <a:solidFill>
              <a:srgbClr val="539780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5FBE7E9-38DA-B023-1F78-F89FEE76F03A}"/>
              </a:ext>
            </a:extLst>
          </p:cNvPr>
          <p:cNvSpPr txBox="1"/>
          <p:nvPr/>
        </p:nvSpPr>
        <p:spPr>
          <a:xfrm rot="16200000">
            <a:off x="-295362" y="3486894"/>
            <a:ext cx="171683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/>
              <a:t>Salário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92B32-B3CE-179C-0831-B4EE65866CB2}"/>
              </a:ext>
            </a:extLst>
          </p:cNvPr>
          <p:cNvSpPr txBox="1"/>
          <p:nvPr/>
        </p:nvSpPr>
        <p:spPr>
          <a:xfrm>
            <a:off x="2464186" y="5549431"/>
            <a:ext cx="171683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/>
              <a:t>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476FE52-5FD3-E262-3B87-5823E5EA307D}"/>
              </a:ext>
            </a:extLst>
          </p:cNvPr>
          <p:cNvSpPr txBox="1"/>
          <p:nvPr/>
        </p:nvSpPr>
        <p:spPr>
          <a:xfrm>
            <a:off x="5683597" y="3237011"/>
            <a:ext cx="1634094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400"/>
              <a:t>Unidade tratada</a:t>
            </a:r>
          </a:p>
          <a:p>
            <a:r>
              <a:rPr lang="pt-BR" sz="1400"/>
              <a:t>Unidade sintética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D9611A1-B50F-0BF1-47A3-A0B127E9C067}"/>
              </a:ext>
            </a:extLst>
          </p:cNvPr>
          <p:cNvSpPr/>
          <p:nvPr/>
        </p:nvSpPr>
        <p:spPr>
          <a:xfrm>
            <a:off x="7222203" y="3093935"/>
            <a:ext cx="307777" cy="109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DB0DFBA-B567-E0D9-1463-7FAEC5B9B0F1}"/>
              </a:ext>
            </a:extLst>
          </p:cNvPr>
          <p:cNvCxnSpPr/>
          <p:nvPr/>
        </p:nvCxnSpPr>
        <p:spPr>
          <a:xfrm>
            <a:off x="7241234" y="3062382"/>
            <a:ext cx="0" cy="1156800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5E67C2-B30C-E7D2-6E17-52D033FA15B8}"/>
              </a:ext>
            </a:extLst>
          </p:cNvPr>
          <p:cNvSpPr txBox="1"/>
          <p:nvPr/>
        </p:nvSpPr>
        <p:spPr>
          <a:xfrm>
            <a:off x="7529980" y="2483112"/>
            <a:ext cx="4189855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Linhas antes do tratamento bem unidas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82A58A4-AC33-7E53-B3FD-A2270C316FC0}"/>
              </a:ext>
            </a:extLst>
          </p:cNvPr>
          <p:cNvSpPr txBox="1"/>
          <p:nvPr/>
        </p:nvSpPr>
        <p:spPr>
          <a:xfrm>
            <a:off x="7529980" y="1653103"/>
            <a:ext cx="4200202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Foi realizada a antecipação do choque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72A2CB7-2D56-70BF-B1BA-81E6969442A7}"/>
              </a:ext>
            </a:extLst>
          </p:cNvPr>
          <p:cNvSpPr txBox="1"/>
          <p:nvPr/>
        </p:nvSpPr>
        <p:spPr>
          <a:xfrm>
            <a:off x="7529980" y="4273372"/>
            <a:ext cx="4200202" cy="163449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PESOS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Albânia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0,386</a:t>
            </a:r>
            <a:endParaRPr lang="pt-BR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Islândia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0,049</a:t>
            </a:r>
            <a:endParaRPr lang="pt-BR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Polônia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0,565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Os outros 53 países 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peso zero</a:t>
            </a:r>
            <a:endParaRPr lang="pt-BR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00C9AD-0BD0-BC2D-E40E-B313B59043C6}"/>
              </a:ext>
            </a:extLst>
          </p:cNvPr>
          <p:cNvSpPr txBox="1"/>
          <p:nvPr/>
        </p:nvSpPr>
        <p:spPr>
          <a:xfrm>
            <a:off x="7529980" y="3286691"/>
            <a:ext cx="4189855" cy="7150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Esperava-se que o oposto ocorresse devido à especialização da população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803B7A-015D-C3E5-0F75-296E9DCC05E6}"/>
              </a:ext>
            </a:extLst>
          </p:cNvPr>
          <p:cNvSpPr txBox="1"/>
          <p:nvPr/>
        </p:nvSpPr>
        <p:spPr>
          <a:xfrm>
            <a:off x="436411" y="801772"/>
            <a:ext cx="3881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latin typeface="Amasis MT Pro" panose="02040504050005020304" pitchFamily="18" charset="0"/>
              </a:rPr>
              <a:t>O controle </a:t>
            </a:r>
          </a:p>
        </p:txBody>
      </p:sp>
    </p:spTree>
    <p:extLst>
      <p:ext uri="{BB962C8B-B14F-4D97-AF65-F5344CB8AC3E}">
        <p14:creationId xmlns:p14="http://schemas.microsoft.com/office/powerpoint/2010/main" val="2358972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25623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DB0DFBA-B567-E0D9-1463-7FAEC5B9B0F1}"/>
              </a:ext>
            </a:extLst>
          </p:cNvPr>
          <p:cNvCxnSpPr/>
          <p:nvPr/>
        </p:nvCxnSpPr>
        <p:spPr>
          <a:xfrm>
            <a:off x="7608787" y="2836799"/>
            <a:ext cx="0" cy="1156800"/>
          </a:xfrm>
          <a:prstGeom prst="lin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Gráfico&#10;&#10;Descrição gerada automaticamente">
            <a:extLst>
              <a:ext uri="{FF2B5EF4-FFF2-40B4-BE49-F238E27FC236}">
                <a16:creationId xmlns:a16="http://schemas.microsoft.com/office/drawing/2014/main" id="{3A442485-6A62-D431-B423-4E0FB3E1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8" y="1456071"/>
            <a:ext cx="7135905" cy="42626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5FBE7E9-38DA-B023-1F78-F89FEE76F03A}"/>
              </a:ext>
            </a:extLst>
          </p:cNvPr>
          <p:cNvSpPr txBox="1"/>
          <p:nvPr/>
        </p:nvSpPr>
        <p:spPr>
          <a:xfrm rot="16200000">
            <a:off x="-374015" y="3451098"/>
            <a:ext cx="1716833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/>
              <a:t>Diferença Salarial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92B32-B3CE-179C-0831-B4EE65866CB2}"/>
              </a:ext>
            </a:extLst>
          </p:cNvPr>
          <p:cNvSpPr txBox="1"/>
          <p:nvPr/>
        </p:nvSpPr>
        <p:spPr>
          <a:xfrm>
            <a:off x="2995132" y="5415023"/>
            <a:ext cx="1716833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/>
              <a:t>Anos</a:t>
            </a:r>
          </a:p>
        </p:txBody>
      </p:sp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A2CAFD33-A751-BC27-EDB3-53AFA65A2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506" y="1284902"/>
            <a:ext cx="4150658" cy="245043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563A234-7848-5CCF-8BA3-4EA30F24B7D6}"/>
              </a:ext>
            </a:extLst>
          </p:cNvPr>
          <p:cNvSpPr/>
          <p:nvPr/>
        </p:nvSpPr>
        <p:spPr>
          <a:xfrm>
            <a:off x="7744135" y="3879698"/>
            <a:ext cx="4158967" cy="1680197"/>
          </a:xfrm>
          <a:prstGeom prst="rect">
            <a:avLst/>
          </a:prstGeom>
          <a:solidFill>
            <a:srgbClr val="95C5B5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B9EAE08-246D-C00B-A5B6-43A96D7AD4CA}"/>
              </a:ext>
            </a:extLst>
          </p:cNvPr>
          <p:cNvSpPr txBox="1"/>
          <p:nvPr/>
        </p:nvSpPr>
        <p:spPr>
          <a:xfrm>
            <a:off x="7747062" y="3841407"/>
            <a:ext cx="4150658" cy="17098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/>
              </a:rPr>
              <a:t>Tendência de redução da diferença</a:t>
            </a:r>
            <a:endParaRPr lang="pt-BR">
              <a:latin typeface="Arial Narrow" panose="020B0606020202030204" pitchFamily="34" charset="0"/>
              <a:cs typeface="Calibri" panose="020F0502020204030204"/>
            </a:endParaRPr>
          </a:p>
          <a:p>
            <a:pPr algn="ctr">
              <a:lnSpc>
                <a:spcPct val="150000"/>
              </a:lnSpc>
            </a:pPr>
            <a:r>
              <a:rPr lang="pt-BR">
                <a:latin typeface="Arial Narrow" panose="020B0606020202030204" pitchFamily="34" charset="0"/>
                <a:cs typeface="Times New Roman"/>
              </a:rPr>
              <a:t>salarial ao longo dos anos;</a:t>
            </a:r>
            <a:endParaRPr lang="pt-BR">
              <a:latin typeface="Arial Narrow" panose="020B0606020202030204" pitchFamily="34" charset="0"/>
              <a:cs typeface="Calibri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>
                <a:latin typeface="Arial Narrow" panose="020B0606020202030204" pitchFamily="34" charset="0"/>
                <a:cs typeface="Times New Roman"/>
              </a:rPr>
              <a:t>Possível efeito ocasional (maior no curto prazo, suavizado no longo prazo)</a:t>
            </a:r>
            <a:endParaRPr lang="pt-BR">
              <a:latin typeface="Arial Narrow" panose="020B0606020202030204" pitchFamily="34" charset="0"/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ABC024E-C353-A853-000C-27E37AB10DB5}"/>
              </a:ext>
            </a:extLst>
          </p:cNvPr>
          <p:cNvSpPr txBox="1"/>
          <p:nvPr/>
        </p:nvSpPr>
        <p:spPr>
          <a:xfrm>
            <a:off x="436411" y="801772"/>
            <a:ext cx="388153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 b="1">
                <a:latin typeface="Amasis MT Pro"/>
              </a:rPr>
              <a:t>Teste de robustez</a:t>
            </a: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B52FF43-2769-A38B-849C-87E8A79230C3}"/>
              </a:ext>
            </a:extLst>
          </p:cNvPr>
          <p:cNvSpPr txBox="1"/>
          <p:nvPr/>
        </p:nvSpPr>
        <p:spPr>
          <a:xfrm>
            <a:off x="9023010" y="3566400"/>
            <a:ext cx="2068452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00"/>
              <a:t>Número de períodos após o evento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A3686E4-04D5-9F83-8630-B497367D924A}"/>
              </a:ext>
            </a:extLst>
          </p:cNvPr>
          <p:cNvSpPr/>
          <p:nvPr/>
        </p:nvSpPr>
        <p:spPr>
          <a:xfrm>
            <a:off x="9023010" y="3735334"/>
            <a:ext cx="2120115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326BCB-9D82-BDDB-AE1F-B2EDE889EA96}"/>
              </a:ext>
            </a:extLst>
          </p:cNvPr>
          <p:cNvSpPr txBox="1"/>
          <p:nvPr/>
        </p:nvSpPr>
        <p:spPr>
          <a:xfrm rot="16200000">
            <a:off x="6850367" y="2364695"/>
            <a:ext cx="2068452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00"/>
              <a:t>Probabilidade do resultado ser ocasional</a:t>
            </a:r>
          </a:p>
        </p:txBody>
      </p:sp>
    </p:spTree>
    <p:extLst>
      <p:ext uri="{BB962C8B-B14F-4D97-AF65-F5344CB8AC3E}">
        <p14:creationId xmlns:p14="http://schemas.microsoft.com/office/powerpoint/2010/main" val="2238420833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25623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EA1BE8-CC76-0677-138C-DAC4B2772FBB}"/>
              </a:ext>
            </a:extLst>
          </p:cNvPr>
          <p:cNvSpPr txBox="1"/>
          <p:nvPr/>
        </p:nvSpPr>
        <p:spPr>
          <a:xfrm>
            <a:off x="447472" y="1080222"/>
            <a:ext cx="796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masis MT Pro" panose="02040504050005020304" pitchFamily="18" charset="0"/>
              </a:rPr>
              <a:t>Conclusão</a:t>
            </a:r>
            <a:endParaRPr lang="pt-BR" b="1" dirty="0">
              <a:latin typeface="Amasis MT Pro" panose="02040504050005020304" pitchFamily="18" charset="0"/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3F5144-6653-27A4-4280-DA54CA431243}"/>
              </a:ext>
            </a:extLst>
          </p:cNvPr>
          <p:cNvCxnSpPr>
            <a:cxnSpLocks/>
          </p:cNvCxnSpPr>
          <p:nvPr/>
        </p:nvCxnSpPr>
        <p:spPr>
          <a:xfrm flipV="1">
            <a:off x="647823" y="6883044"/>
            <a:ext cx="0" cy="8652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áfico 16" descr="Dinheiro com preenchimento sólido">
            <a:extLst>
              <a:ext uri="{FF2B5EF4-FFF2-40B4-BE49-F238E27FC236}">
                <a16:creationId xmlns:a16="http://schemas.microsoft.com/office/drawing/2014/main" id="{2EA223EE-B90E-55EC-0AFD-CD812CEB8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25" y="2685063"/>
            <a:ext cx="914400" cy="914400"/>
          </a:xfrm>
          <a:prstGeom prst="rect">
            <a:avLst/>
          </a:prstGeom>
        </p:spPr>
      </p:pic>
      <p:pic>
        <p:nvPicPr>
          <p:cNvPr id="22" name="Gráfico 21" descr="Voltar com preenchimento sólido">
            <a:extLst>
              <a:ext uri="{FF2B5EF4-FFF2-40B4-BE49-F238E27FC236}">
                <a16:creationId xmlns:a16="http://schemas.microsoft.com/office/drawing/2014/main" id="{89BD812F-150B-1B27-96EE-A7CC58FE9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21162">
            <a:off x="2056786" y="2588452"/>
            <a:ext cx="914400" cy="9144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3D3CD0-3313-526F-46AF-80749D7D21A7}"/>
              </a:ext>
            </a:extLst>
          </p:cNvPr>
          <p:cNvSpPr txBox="1"/>
          <p:nvPr/>
        </p:nvSpPr>
        <p:spPr>
          <a:xfrm>
            <a:off x="208323" y="3607585"/>
            <a:ext cx="2379403" cy="1200329"/>
          </a:xfrm>
          <a:prstGeom prst="rect">
            <a:avLst/>
          </a:prstGeom>
          <a:noFill/>
          <a:ln w="28575">
            <a:solidFill>
              <a:srgbClr val="5CA8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  <a:cs typeface="Times New Roman" panose="02020603050405020304" pitchFamily="18" charset="0"/>
              </a:rPr>
              <a:t>Esperava-se o salário médio do tratado </a:t>
            </a:r>
            <a:r>
              <a:rPr lang="pt-BR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MAIOR</a:t>
            </a:r>
            <a:r>
              <a:rPr lang="pt-BR" dirty="0">
                <a:latin typeface="Arial Narrow" panose="020B0606020202030204" pitchFamily="34" charset="0"/>
                <a:cs typeface="Times New Roman" panose="02020603050405020304" pitchFamily="18" charset="0"/>
              </a:rPr>
              <a:t> do que o do sintético devido à especialização </a:t>
            </a:r>
          </a:p>
        </p:txBody>
      </p:sp>
      <p:sp>
        <p:nvSpPr>
          <p:cNvPr id="34" name="Seta: Curva para a Esquerda 33">
            <a:extLst>
              <a:ext uri="{FF2B5EF4-FFF2-40B4-BE49-F238E27FC236}">
                <a16:creationId xmlns:a16="http://schemas.microsoft.com/office/drawing/2014/main" id="{2F0C31C7-AD90-493B-D153-FF90E84BA147}"/>
              </a:ext>
            </a:extLst>
          </p:cNvPr>
          <p:cNvSpPr/>
          <p:nvPr/>
        </p:nvSpPr>
        <p:spPr>
          <a:xfrm rot="16200000">
            <a:off x="3558113" y="2678147"/>
            <a:ext cx="219470" cy="62489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Seta: Curva para a Esquerda 34">
            <a:extLst>
              <a:ext uri="{FF2B5EF4-FFF2-40B4-BE49-F238E27FC236}">
                <a16:creationId xmlns:a16="http://schemas.microsoft.com/office/drawing/2014/main" id="{5B8EEA1A-BC18-1D3B-76B8-F6C437F045E8}"/>
              </a:ext>
            </a:extLst>
          </p:cNvPr>
          <p:cNvSpPr/>
          <p:nvPr/>
        </p:nvSpPr>
        <p:spPr>
          <a:xfrm rot="16200000" flipH="1" flipV="1">
            <a:off x="3558113" y="3077305"/>
            <a:ext cx="219470" cy="62489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1E6BE32-0230-BB9F-E734-464275DF3854}"/>
              </a:ext>
            </a:extLst>
          </p:cNvPr>
          <p:cNvSpPr txBox="1"/>
          <p:nvPr/>
        </p:nvSpPr>
        <p:spPr>
          <a:xfrm>
            <a:off x="2847478" y="3599463"/>
            <a:ext cx="1907798" cy="646331"/>
          </a:xfrm>
          <a:prstGeom prst="rect">
            <a:avLst/>
          </a:prstGeom>
          <a:noFill/>
          <a:ln w="28575">
            <a:solidFill>
              <a:srgbClr val="5CA8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Porém a situação se inverteu </a:t>
            </a:r>
          </a:p>
        </p:txBody>
      </p:sp>
      <p:pic>
        <p:nvPicPr>
          <p:cNvPr id="37" name="Gráfico 36" descr="Voltar com preenchimento sólido">
            <a:extLst>
              <a:ext uri="{FF2B5EF4-FFF2-40B4-BE49-F238E27FC236}">
                <a16:creationId xmlns:a16="http://schemas.microsoft.com/office/drawing/2014/main" id="{71BF70CC-DE67-4BF4-B596-0451F2F0F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21162">
            <a:off x="4447050" y="2588453"/>
            <a:ext cx="914400" cy="914400"/>
          </a:xfrm>
          <a:prstGeom prst="rect">
            <a:avLst/>
          </a:prstGeom>
        </p:spPr>
      </p:pic>
      <p:pic>
        <p:nvPicPr>
          <p:cNvPr id="38" name="Gráfico 37" descr="Dinheiro com preenchimento sólido">
            <a:extLst>
              <a:ext uri="{FF2B5EF4-FFF2-40B4-BE49-F238E27FC236}">
                <a16:creationId xmlns:a16="http://schemas.microsoft.com/office/drawing/2014/main" id="{874A7351-8541-AADE-840B-6CDDF6C74E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8568" y="2611957"/>
            <a:ext cx="914400" cy="914400"/>
          </a:xfrm>
          <a:prstGeom prst="rect">
            <a:avLst/>
          </a:prstGeom>
        </p:spPr>
      </p:pic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CE325E6-869A-E13D-002A-25FE4030C3A4}"/>
              </a:ext>
            </a:extLst>
          </p:cNvPr>
          <p:cNvCxnSpPr>
            <a:cxnSpLocks/>
          </p:cNvCxnSpPr>
          <p:nvPr/>
        </p:nvCxnSpPr>
        <p:spPr>
          <a:xfrm>
            <a:off x="5722687" y="-1354827"/>
            <a:ext cx="0" cy="865238"/>
          </a:xfrm>
          <a:prstGeom prst="straightConnector1">
            <a:avLst/>
          </a:prstGeom>
          <a:ln w="76200"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9468AC3-BCBB-D69F-94C9-A1BC5E60BF63}"/>
              </a:ext>
            </a:extLst>
          </p:cNvPr>
          <p:cNvSpPr txBox="1"/>
          <p:nvPr/>
        </p:nvSpPr>
        <p:spPr>
          <a:xfrm>
            <a:off x="5128063" y="3526357"/>
            <a:ext cx="2379403" cy="923330"/>
          </a:xfrm>
          <a:prstGeom prst="rect">
            <a:avLst/>
          </a:prstGeom>
          <a:noFill/>
          <a:ln w="28575">
            <a:solidFill>
              <a:srgbClr val="5CA8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O salário médio do tratado foi </a:t>
            </a:r>
            <a:r>
              <a:rPr lang="pt-BR" b="1">
                <a:latin typeface="Arial Narrow" panose="020B0606020202030204" pitchFamily="34" charset="0"/>
                <a:cs typeface="Times New Roman" panose="02020603050405020304" pitchFamily="18" charset="0"/>
              </a:rPr>
              <a:t>MENOR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 do que o do sintético </a:t>
            </a:r>
          </a:p>
        </p:txBody>
      </p:sp>
      <p:pic>
        <p:nvPicPr>
          <p:cNvPr id="55" name="Gráfico 54" descr="Voltar com preenchimento sólido">
            <a:extLst>
              <a:ext uri="{FF2B5EF4-FFF2-40B4-BE49-F238E27FC236}">
                <a16:creationId xmlns:a16="http://schemas.microsoft.com/office/drawing/2014/main" id="{C771CFF0-D4D3-6F8F-F090-FCEBD8F48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02663">
            <a:off x="7462070" y="2284764"/>
            <a:ext cx="1075228" cy="914400"/>
          </a:xfrm>
          <a:prstGeom prst="rect">
            <a:avLst/>
          </a:prstGeom>
        </p:spPr>
      </p:pic>
      <p:pic>
        <p:nvPicPr>
          <p:cNvPr id="58" name="Gráfico 57" descr="Voltar com preenchimento sólido">
            <a:extLst>
              <a:ext uri="{FF2B5EF4-FFF2-40B4-BE49-F238E27FC236}">
                <a16:creationId xmlns:a16="http://schemas.microsoft.com/office/drawing/2014/main" id="{0B3BA8EA-6520-51FF-9A06-2A6F46B73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97337" flipV="1">
            <a:off x="7468906" y="3966047"/>
            <a:ext cx="1075228" cy="914400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89EA48A6-B588-A4E7-BB7F-DE10E3BA1E64}"/>
              </a:ext>
            </a:extLst>
          </p:cNvPr>
          <p:cNvSpPr txBox="1"/>
          <p:nvPr/>
        </p:nvSpPr>
        <p:spPr>
          <a:xfrm>
            <a:off x="8728768" y="2176997"/>
            <a:ext cx="2713932" cy="646331"/>
          </a:xfrm>
          <a:prstGeom prst="rect">
            <a:avLst/>
          </a:prstGeom>
          <a:noFill/>
          <a:ln w="28575">
            <a:solidFill>
              <a:srgbClr val="5CA8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Desigualdade salarial intraindústria 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2F68970-7DAF-6F1D-CB5C-2FE952BFF041}"/>
              </a:ext>
            </a:extLst>
          </p:cNvPr>
          <p:cNvSpPr txBox="1"/>
          <p:nvPr/>
        </p:nvSpPr>
        <p:spPr>
          <a:xfrm>
            <a:off x="8744138" y="3991843"/>
            <a:ext cx="2698562" cy="923330"/>
          </a:xfrm>
          <a:prstGeom prst="rect">
            <a:avLst/>
          </a:prstGeom>
          <a:noFill/>
          <a:ln w="28575">
            <a:solidFill>
              <a:srgbClr val="5CA8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Hipótese do modelo de </a:t>
            </a:r>
            <a:r>
              <a:rPr lang="pt-BR" err="1">
                <a:latin typeface="Arial Narrow" panose="020B0606020202030204" pitchFamily="34" charset="0"/>
                <a:cs typeface="Times New Roman" panose="02020603050405020304" pitchFamily="18" charset="0"/>
              </a:rPr>
              <a:t>Heckscher</a:t>
            </a:r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-Ohlin de comércio de bens finais 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FF69E4D9-353F-7C76-6BFE-F028B6AA748F}"/>
              </a:ext>
            </a:extLst>
          </p:cNvPr>
          <p:cNvSpPr txBox="1"/>
          <p:nvPr/>
        </p:nvSpPr>
        <p:spPr>
          <a:xfrm>
            <a:off x="7655762" y="2052171"/>
            <a:ext cx="121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53978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Devido à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6BFCE70-BC3B-5213-E2FF-9FAE397C012E}"/>
              </a:ext>
            </a:extLst>
          </p:cNvPr>
          <p:cNvSpPr txBox="1"/>
          <p:nvPr/>
        </p:nvSpPr>
        <p:spPr>
          <a:xfrm>
            <a:off x="7655762" y="4730507"/>
            <a:ext cx="121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53978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Devido à</a:t>
            </a:r>
          </a:p>
        </p:txBody>
      </p:sp>
    </p:spTree>
    <p:extLst>
      <p:ext uri="{BB962C8B-B14F-4D97-AF65-F5344CB8AC3E}">
        <p14:creationId xmlns:p14="http://schemas.microsoft.com/office/powerpoint/2010/main" val="33972206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01991 L 0.01198 -0.6238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2616 L -0.0013 0.58634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062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35" grpId="0" animBg="1"/>
      <p:bldP spid="36" grpId="0" animBg="1"/>
      <p:bldP spid="54" grpId="0" animBg="1"/>
      <p:bldP spid="59" grpId="0" animBg="1"/>
      <p:bldP spid="60" grpId="0" animBg="1"/>
      <p:bldP spid="61" grpId="0"/>
      <p:bldP spid="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25623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5DCC4DDF-72F4-852F-0645-5A0482DE1555}"/>
              </a:ext>
            </a:extLst>
          </p:cNvPr>
          <p:cNvSpPr/>
          <p:nvPr/>
        </p:nvSpPr>
        <p:spPr>
          <a:xfrm>
            <a:off x="296918" y="2198702"/>
            <a:ext cx="358359" cy="2767807"/>
          </a:xfrm>
          <a:prstGeom prst="rightBrace">
            <a:avLst/>
          </a:prstGeom>
          <a:ln w="38100">
            <a:solidFill>
              <a:srgbClr val="539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B4B5C5-B24D-79C5-0C5E-D4EDF198ACFD}"/>
              </a:ext>
            </a:extLst>
          </p:cNvPr>
          <p:cNvSpPr txBox="1"/>
          <p:nvPr/>
        </p:nvSpPr>
        <p:spPr>
          <a:xfrm>
            <a:off x="877680" y="3320995"/>
            <a:ext cx="204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latin typeface="Amasis MT Pro" panose="02040504050005020304" pitchFamily="18" charset="0"/>
              </a:rPr>
              <a:t>Limitações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5323A-E052-2A66-B93D-DF518283D47E}"/>
              </a:ext>
            </a:extLst>
          </p:cNvPr>
          <p:cNvSpPr txBox="1"/>
          <p:nvPr/>
        </p:nvSpPr>
        <p:spPr>
          <a:xfrm>
            <a:off x="4221218" y="1608821"/>
            <a:ext cx="434340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Arial Narrow" panose="020B0606020202030204" pitchFamily="34" charset="0"/>
                <a:cs typeface="Times New Roman" panose="02020603050405020304" pitchFamily="18" charset="0"/>
              </a:rPr>
              <a:t>Dados somente a partir de 1997 </a:t>
            </a:r>
          </a:p>
        </p:txBody>
      </p: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35E4483A-04DD-E2F7-150F-173F3AE6D0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8712" y="4148708"/>
            <a:ext cx="1644327" cy="814194"/>
          </a:xfrm>
          <a:prstGeom prst="bentConnector3">
            <a:avLst>
              <a:gd name="adj1" fmla="val 100203"/>
            </a:avLst>
          </a:prstGeom>
          <a:ln w="38100"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6DB5FC91-D178-E7AF-2D1C-2CF0E41EB1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8712" y="2208554"/>
            <a:ext cx="1644327" cy="814194"/>
          </a:xfrm>
          <a:prstGeom prst="bentConnector3">
            <a:avLst>
              <a:gd name="adj1" fmla="val 100203"/>
            </a:avLst>
          </a:prstGeom>
          <a:ln w="38100"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5CA74CC5-E0A1-B9A2-83F9-0DC027B9DB9C}"/>
              </a:ext>
            </a:extLst>
          </p:cNvPr>
          <p:cNvCxnSpPr/>
          <p:nvPr/>
        </p:nvCxnSpPr>
        <p:spPr>
          <a:xfrm>
            <a:off x="3053778" y="3582605"/>
            <a:ext cx="814194" cy="0"/>
          </a:xfrm>
          <a:prstGeom prst="straightConnector1">
            <a:avLst/>
          </a:prstGeom>
          <a:ln w="38100">
            <a:solidFill>
              <a:srgbClr val="5397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6637B1-0217-2907-ADAD-F85A463F319B}"/>
              </a:ext>
            </a:extLst>
          </p:cNvPr>
          <p:cNvSpPr txBox="1"/>
          <p:nvPr/>
        </p:nvSpPr>
        <p:spPr>
          <a:xfrm>
            <a:off x="4221218" y="3288051"/>
            <a:ext cx="434340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1800" b="0">
                <a:latin typeface="Arial Narrow" panose="020B0606020202030204" pitchFamily="34" charset="0"/>
                <a:cs typeface="Times New Roman" panose="02020603050405020304" pitchFamily="18" charset="0"/>
              </a:rPr>
              <a:t>Difícil formulação de um bom contrafactual devido às peculiaridades dos Tigres Asiáticos</a:t>
            </a:r>
            <a:endParaRPr lang="pt-BR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ACE3F20-714B-32E4-7DC7-68B4830A06E9}"/>
              </a:ext>
            </a:extLst>
          </p:cNvPr>
          <p:cNvSpPr txBox="1"/>
          <p:nvPr/>
        </p:nvSpPr>
        <p:spPr>
          <a:xfrm>
            <a:off x="4221218" y="5178313"/>
            <a:ext cx="434340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53978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1800" b="0">
                <a:latin typeface="Arial Narrow" panose="020B0606020202030204" pitchFamily="34" charset="0"/>
                <a:cs typeface="Times New Roman" panose="02020603050405020304" pitchFamily="18" charset="0"/>
              </a:rPr>
              <a:t>Não temos dados anteriores à Crise Asiática (1997)  </a:t>
            </a:r>
            <a:r>
              <a:rPr lang="pt-BR" sz="1800" b="0">
                <a:latin typeface="Arial Narrow" panose="020B0606020202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pode ter impactado a análise </a:t>
            </a:r>
            <a:endParaRPr lang="pt-BR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984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BAC273-20E6-9C31-B972-B0F6EC9A1E62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CC03894-156C-4D5A-E39B-9B118DA499C9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1E7F9F5-F8B2-CB38-1BD7-79176257B1F3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5BD05E-1588-45BF-4A27-FC54BA83943D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950D92D-463F-D917-26C6-77AD0AC5A428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13D9079-FFF0-9BA5-99AD-9CAAFE29D8CC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BA1AF91-599B-B1F5-A2F9-F5CF71F0F640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02CF75A-6D82-4813-9142-E629D8265967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4D74935-D70F-DEEA-B889-44968DF3A454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3FB4A36-52A3-32A5-A47D-8DE246B374DA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pic>
        <p:nvPicPr>
          <p:cNvPr id="2" name="Gráfico 1" descr="Seta: curva ligeira com preenchimento sólido">
            <a:extLst>
              <a:ext uri="{FF2B5EF4-FFF2-40B4-BE49-F238E27FC236}">
                <a16:creationId xmlns:a16="http://schemas.microsoft.com/office/drawing/2014/main" id="{ED28E5E3-BCC5-DCED-4D80-03F55D67B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60" y="3429000"/>
            <a:ext cx="1562100" cy="156210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2E380A5-C3F8-ECF3-552F-C2DA6C119EB6}"/>
              </a:ext>
            </a:extLst>
          </p:cNvPr>
          <p:cNvSpPr/>
          <p:nvPr/>
        </p:nvSpPr>
        <p:spPr>
          <a:xfrm>
            <a:off x="628651" y="1119665"/>
            <a:ext cx="2767693" cy="154058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ysClr val="windowText" lastClr="000000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Como a China ou outros grandes players podem impactar economias menores?</a:t>
            </a:r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0F6278CE-FF0E-CE54-D9C3-1C49718F7C15}"/>
              </a:ext>
            </a:extLst>
          </p:cNvPr>
          <p:cNvCxnSpPr>
            <a:cxnSpLocks/>
          </p:cNvCxnSpPr>
          <p:nvPr/>
        </p:nvCxnSpPr>
        <p:spPr>
          <a:xfrm>
            <a:off x="2343152" y="2662713"/>
            <a:ext cx="767442" cy="579665"/>
          </a:xfrm>
          <a:prstGeom prst="bentConnector3">
            <a:avLst/>
          </a:prstGeom>
          <a:ln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B49A148-0C6C-9337-AAB1-483C8936EF76}"/>
              </a:ext>
            </a:extLst>
          </p:cNvPr>
          <p:cNvSpPr/>
          <p:nvPr/>
        </p:nvSpPr>
        <p:spPr>
          <a:xfrm>
            <a:off x="3241222" y="3079514"/>
            <a:ext cx="1787980" cy="383014"/>
          </a:xfrm>
          <a:prstGeom prst="roundRect">
            <a:avLst/>
          </a:prstGeom>
          <a:solidFill>
            <a:schemeClr val="bg1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Produtividade</a:t>
            </a:r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72466279-EEED-0215-4C23-43C9C996E7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5788" y="3459982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503046E3-2B12-487F-204E-9D9E477BE8B6}"/>
              </a:ext>
            </a:extLst>
          </p:cNvPr>
          <p:cNvSpPr/>
          <p:nvPr/>
        </p:nvSpPr>
        <p:spPr>
          <a:xfrm>
            <a:off x="3241222" y="3773610"/>
            <a:ext cx="1787980" cy="383014"/>
          </a:xfrm>
          <a:prstGeom prst="roundRect">
            <a:avLst/>
          </a:prstGeom>
          <a:solidFill>
            <a:schemeClr val="bg1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Desemprego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C41B015F-7244-4E41-4E57-FD984F56C9FA}"/>
              </a:ext>
            </a:extLst>
          </p:cNvPr>
          <p:cNvSpPr/>
          <p:nvPr/>
        </p:nvSpPr>
        <p:spPr>
          <a:xfrm>
            <a:off x="3241222" y="4589734"/>
            <a:ext cx="1787980" cy="383014"/>
          </a:xfrm>
          <a:prstGeom prst="roundRect">
            <a:avLst/>
          </a:prstGeom>
          <a:solidFill>
            <a:schemeClr val="bg1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Salário</a:t>
            </a:r>
          </a:p>
        </p:txBody>
      </p: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2B33A590-3E54-759D-BD9B-1B5B2CB407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5789" y="4192520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C76C604-7BFF-00E3-6E6A-64A226E89ECA}"/>
              </a:ext>
            </a:extLst>
          </p:cNvPr>
          <p:cNvSpPr/>
          <p:nvPr/>
        </p:nvSpPr>
        <p:spPr>
          <a:xfrm>
            <a:off x="3241222" y="5321964"/>
            <a:ext cx="1787980" cy="383014"/>
          </a:xfrm>
          <a:prstGeom prst="roundRect">
            <a:avLst/>
          </a:prstGeom>
          <a:solidFill>
            <a:schemeClr val="bg1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Trocas</a:t>
            </a:r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41DF72D9-FF14-6653-5736-C1EF6E88B8D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5789" y="4924750"/>
            <a:ext cx="625889" cy="383722"/>
          </a:xfrm>
          <a:prstGeom prst="bentConnector3">
            <a:avLst>
              <a:gd name="adj1" fmla="val 99568"/>
            </a:avLst>
          </a:prstGeom>
          <a:ln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áfico 37" descr="Seta: curva ligeira com preenchimento sólido">
            <a:extLst>
              <a:ext uri="{FF2B5EF4-FFF2-40B4-BE49-F238E27FC236}">
                <a16:creationId xmlns:a16="http://schemas.microsoft.com/office/drawing/2014/main" id="{11F2B3C2-5B8A-25F2-6905-4B02A2BFE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7160" y="3462528"/>
            <a:ext cx="1562100" cy="1562100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BC44538E-6768-79FF-2D13-23FFD34A2D14}"/>
              </a:ext>
            </a:extLst>
          </p:cNvPr>
          <p:cNvSpPr/>
          <p:nvPr/>
        </p:nvSpPr>
        <p:spPr>
          <a:xfrm>
            <a:off x="6338210" y="1108500"/>
            <a:ext cx="2767693" cy="154304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ysClr val="windowText" lastClr="000000"/>
                </a:solidFill>
                <a:latin typeface="Amasis MT Pro" panose="02040504050005020304" pitchFamily="18" charset="0"/>
                <a:cs typeface="Times New Roman" panose="02020603050405020304" pitchFamily="18" charset="0"/>
              </a:rPr>
              <a:t>O que o estudo desse tópico permite? </a:t>
            </a:r>
          </a:p>
        </p:txBody>
      </p: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85CA0B26-F7BC-1994-210B-B2BB05D91A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60531" y="3382189"/>
            <a:ext cx="1890577" cy="446690"/>
          </a:xfrm>
          <a:prstGeom prst="bentConnector3">
            <a:avLst>
              <a:gd name="adj1" fmla="val 99878"/>
            </a:avLst>
          </a:prstGeom>
          <a:ln>
            <a:solidFill>
              <a:srgbClr val="DE4C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4609F24-DB72-1917-0174-E1E49DD320A3}"/>
              </a:ext>
            </a:extLst>
          </p:cNvPr>
          <p:cNvSpPr/>
          <p:nvPr/>
        </p:nvSpPr>
        <p:spPr>
          <a:xfrm>
            <a:off x="8234925" y="3429000"/>
            <a:ext cx="2961032" cy="1875324"/>
          </a:xfrm>
          <a:prstGeom prst="roundRect">
            <a:avLst/>
          </a:prstGeom>
          <a:solidFill>
            <a:schemeClr val="bg1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Países possam </a:t>
            </a:r>
            <a:r>
              <a:rPr lang="pt-BR" b="1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criar políticas de proteção </a:t>
            </a:r>
            <a:r>
              <a:rPr lang="pt-BR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para impactos relacionados a movimentações de grandes economias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75A134F3-C428-3930-92B0-E7C0E6F2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696" y="1309359"/>
            <a:ext cx="1699352" cy="12639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65C4F97-1580-93F3-6FBE-612CB1DC6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332" y="1108501"/>
            <a:ext cx="1918638" cy="20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6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3" grpId="0" animBg="1"/>
      <p:bldP spid="25" grpId="0" animBg="1"/>
      <p:bldP spid="36" grpId="0" animBg="1"/>
      <p:bldP spid="40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CDDA1-C6B5-5B6E-EAE3-723ACC5B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1"/>
            <a:ext cx="10515600" cy="2857500"/>
          </a:xfrm>
        </p:spPr>
        <p:txBody>
          <a:bodyPr>
            <a:normAutofit/>
          </a:bodyPr>
          <a:lstStyle/>
          <a:p>
            <a:pPr algn="ctr"/>
            <a:r>
              <a:rPr lang="pt-BR" sz="11500" b="1">
                <a:latin typeface="Amasis MT Pro" panose="020405040500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A3A3E3-63D7-9B8E-F3A7-87D14651D079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138248-E842-5900-597A-B112342BCF30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2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CDDA1-C6B5-5B6E-EAE3-723ACC5B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1"/>
            <a:ext cx="10515600" cy="2857500"/>
          </a:xfrm>
        </p:spPr>
        <p:txBody>
          <a:bodyPr>
            <a:normAutofit/>
          </a:bodyPr>
          <a:lstStyle/>
          <a:p>
            <a:pPr algn="ctr"/>
            <a:r>
              <a:rPr lang="pt-BR" sz="11500" b="1">
                <a:latin typeface="Amasis MT Pro" panose="02040504050005020304" pitchFamily="18" charset="0"/>
                <a:cs typeface="Times New Roman" panose="02020603050405020304" pitchFamily="18" charset="0"/>
              </a:rPr>
              <a:t>Anexos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A3A3E3-63D7-9B8E-F3A7-87D14651D079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138248-E842-5900-597A-B112342BCF30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14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6A3A3E3-63D7-9B8E-F3A7-87D14651D079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138248-E842-5900-597A-B112342BCF30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FF517C0-0661-B007-48B1-922B8B5B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861220"/>
            <a:ext cx="5601185" cy="42751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A0F3C1B-9138-24CB-6FD1-1F1F0BD57ED0}"/>
              </a:ext>
            </a:extLst>
          </p:cNvPr>
          <p:cNvSpPr txBox="1"/>
          <p:nvPr/>
        </p:nvSpPr>
        <p:spPr>
          <a:xfrm>
            <a:off x="447472" y="1080222"/>
            <a:ext cx="796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masis MT Pro" panose="02040504050005020304" pitchFamily="18" charset="0"/>
              </a:rPr>
              <a:t>Tabela de valores-p do teste de robustez</a:t>
            </a:r>
            <a:endParaRPr lang="pt-BR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92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CDDA1-C6B5-5B6E-EAE3-723ACC5B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1"/>
            <a:ext cx="10515600" cy="2857500"/>
          </a:xfrm>
        </p:spPr>
        <p:txBody>
          <a:bodyPr>
            <a:normAutofit/>
          </a:bodyPr>
          <a:lstStyle/>
          <a:p>
            <a:pPr algn="ctr"/>
            <a:r>
              <a:rPr lang="pt-BR" sz="11500" b="1">
                <a:latin typeface="Amasis MT Pro" panose="02040504050005020304" pitchFamily="18" charset="0"/>
                <a:cs typeface="Times New Roman" panose="02020603050405020304" pitchFamily="18" charset="0"/>
              </a:rPr>
              <a:t>Referências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A3A3E3-63D7-9B8E-F3A7-87D14651D079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138248-E842-5900-597A-B112342BCF30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74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CDDA1-C6B5-5B6E-EAE3-723ACC5B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813781"/>
            <a:ext cx="3242187" cy="626396"/>
          </a:xfrm>
        </p:spPr>
        <p:txBody>
          <a:bodyPr>
            <a:normAutofit/>
          </a:bodyPr>
          <a:lstStyle/>
          <a:p>
            <a:pPr algn="ctr"/>
            <a:r>
              <a:rPr lang="pt-BR" sz="2800" b="1">
                <a:latin typeface="Amasis MT Pro" panose="02040504050005020304" pitchFamily="18" charset="0"/>
                <a:cs typeface="Times New Roman" panose="02020603050405020304" pitchFamily="18" charset="0"/>
              </a:rPr>
              <a:t>Referências: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A3A3E3-63D7-9B8E-F3A7-87D14651D079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138248-E842-5900-597A-B112342BCF30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F581A4-F8A9-ACD6-6B93-F7FF217BC286}"/>
              </a:ext>
            </a:extLst>
          </p:cNvPr>
          <p:cNvSpPr txBox="1"/>
          <p:nvPr/>
        </p:nvSpPr>
        <p:spPr>
          <a:xfrm>
            <a:off x="164690" y="1788062"/>
            <a:ext cx="1143491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MOTIVAÇÃO</a:t>
            </a:r>
          </a:p>
          <a:p>
            <a:pPr algn="just"/>
            <a:endParaRPr lang="en-US" sz="1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https://www.gov.br/agricultura/pt-br/assuntos/relacoes-internacionais/negociacoes-comerciais/omc-organizacao-mundial-docomercio/sobre-a-omc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https://databank.worldbank.org/source/world-development-indicator</a:t>
            </a:r>
            <a:r>
              <a:rPr lang="en-US" sz="1600" dirty="0"/>
              <a:t>  </a:t>
            </a:r>
            <a:r>
              <a:rPr lang="en-US" sz="1600" dirty="0">
                <a:hlinkClick r:id="rId4"/>
              </a:rPr>
              <a:t>https://brasilescola.uol.com.br/geografia/tigres-asiaticos.htm</a:t>
            </a:r>
            <a:r>
              <a:rPr lang="en-US" sz="16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Knight, John &amp; Ding, Sai, 2012. "</a:t>
            </a:r>
            <a:r>
              <a:rPr lang="pt-BR" sz="1600" dirty="0" err="1"/>
              <a:t>China's</a:t>
            </a:r>
            <a:r>
              <a:rPr lang="pt-BR" sz="1600" dirty="0"/>
              <a:t> </a:t>
            </a:r>
            <a:r>
              <a:rPr lang="pt-BR" sz="1600" dirty="0" err="1"/>
              <a:t>Remarkable</a:t>
            </a:r>
            <a:r>
              <a:rPr lang="pt-BR" sz="1600" dirty="0"/>
              <a:t> Economic Growth" OUP Catalogue, Oxford University Press, </a:t>
            </a:r>
            <a:r>
              <a:rPr lang="pt-BR" sz="1600" dirty="0" err="1"/>
              <a:t>number</a:t>
            </a:r>
            <a:r>
              <a:rPr lang="pt-BR" sz="1600" dirty="0"/>
              <a:t> 9780199698691. – Capítulos 1,5 e 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https://www2.camara.leg.br/atividade-legislativa/comissoes/comissoesmistas/cpcms/historico/blocoseconomicos.html/apec.html#:~:text=F%C3%93RUM%20ECON%C3%94MICO%20DA%20ASIA%2 0E%20DO%20PAC%C3%8DFICO%20(APEC)&amp;</a:t>
            </a:r>
            <a:r>
              <a:rPr lang="pt-BR" sz="1600" dirty="0" err="1"/>
              <a:t>text</a:t>
            </a:r>
            <a:r>
              <a:rPr lang="pt-BR" sz="1600" dirty="0"/>
              <a:t>=Trata%2Dse%20de%20uma%20associa%C3%A7%C3%A3o,necessidades% 20nacionais%2C%20liberalizar%20o%20com%C3%A9rcio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hlinkClick r:id="rId5"/>
              </a:rPr>
              <a:t>https://www.researchgate.net/publication/240539518_The_Competitive_Impact_of_China_on_Southeast_Asia's_Labour_Markets</a:t>
            </a:r>
            <a:r>
              <a:rPr lang="pt-BR" sz="16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hlinkClick r:id="rId6"/>
              </a:rPr>
              <a:t>https://periodicos.ufsm.br/interacao/article/view/12713</a:t>
            </a:r>
            <a:r>
              <a:rPr lang="pt-BR" sz="1600" dirty="0"/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hlinkClick r:id="rId7"/>
              </a:rPr>
              <a:t>https://repositorio.unesp.br/bitstream/handle/11449/213933/sa_hlr_me_mar.pdf?sequence=3&amp;isAllowed=y</a:t>
            </a:r>
            <a:r>
              <a:rPr lang="pt-BR" sz="1600" dirty="0"/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hlinkClick r:id="rId8"/>
              </a:rPr>
              <a:t>https://www2.camara.leg.br/atividade-legislativa/comissoes/comissoes-mistas/cpcms/historico/blocoseconomicos.html/asean.html</a:t>
            </a:r>
            <a:r>
              <a:rPr lang="pt-B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276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CDDA1-C6B5-5B6E-EAE3-723ACC5B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813781"/>
            <a:ext cx="3242187" cy="626396"/>
          </a:xfrm>
        </p:spPr>
        <p:txBody>
          <a:bodyPr>
            <a:normAutofit/>
          </a:bodyPr>
          <a:lstStyle/>
          <a:p>
            <a:pPr algn="ctr"/>
            <a:r>
              <a:rPr lang="pt-BR" sz="2800" b="1">
                <a:latin typeface="Amasis MT Pro" panose="02040504050005020304" pitchFamily="18" charset="0"/>
                <a:cs typeface="Times New Roman" panose="02020603050405020304" pitchFamily="18" charset="0"/>
              </a:rPr>
              <a:t>Referências: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A3A3E3-63D7-9B8E-F3A7-87D14651D079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138248-E842-5900-597A-B112342BCF30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F581A4-F8A9-ACD6-6B93-F7FF217BC286}"/>
              </a:ext>
            </a:extLst>
          </p:cNvPr>
          <p:cNvSpPr txBox="1"/>
          <p:nvPr/>
        </p:nvSpPr>
        <p:spPr>
          <a:xfrm>
            <a:off x="294966" y="1440177"/>
            <a:ext cx="1143491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u="sng" dirty="0"/>
              <a:t>Artigos motivadores da pergunta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https://scholar.google.com/scholar?output=instlink&amp;q=info:ma5NDur816kJ:scholar.google.com/&amp;hl=pt-BR&amp;as_sdt=0,5&amp;scillfp=3952637393303105545&amp;oi=lle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https://bdtd.ucb.br:8443/jspui/bitstream/123456789/520/1/Daisy%20Assmann%20Lima.pdf 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b="1" u="sng" dirty="0"/>
              <a:t>Modelo</a:t>
            </a:r>
            <a:r>
              <a:rPr lang="pt-BR" sz="14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CNI - Acessão da China na OMC.pdf (fgv.br)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https://repositorio.unesp.br/bitstream/handle/11449/213933/sa_hlr_me_mar.pdf?sequence=3&amp;isAllowed=y •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Fernanda Martinez de Mattos.pdf (furg.br)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 err="1"/>
              <a:t>Sci</a:t>
            </a:r>
            <a:r>
              <a:rPr lang="pt-BR" sz="1400" dirty="0"/>
              <a:t>-Hub | </a:t>
            </a:r>
            <a:r>
              <a:rPr lang="pt-BR" sz="1400" dirty="0" err="1"/>
              <a:t>Explaining</a:t>
            </a:r>
            <a:r>
              <a:rPr lang="pt-BR" sz="1400" dirty="0"/>
              <a:t> Change in </a:t>
            </a:r>
            <a:r>
              <a:rPr lang="pt-BR" sz="1400" dirty="0" err="1"/>
              <a:t>National</a:t>
            </a:r>
            <a:r>
              <a:rPr lang="pt-BR" sz="1400" dirty="0"/>
              <a:t> HRD </a:t>
            </a:r>
            <a:r>
              <a:rPr lang="pt-BR" sz="1400" dirty="0" err="1"/>
              <a:t>Strategies</a:t>
            </a:r>
            <a:r>
              <a:rPr lang="pt-BR" sz="1400" dirty="0"/>
              <a:t>: The Case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Three</a:t>
            </a:r>
            <a:r>
              <a:rPr lang="pt-BR" sz="1400" dirty="0"/>
              <a:t> </a:t>
            </a:r>
            <a:r>
              <a:rPr lang="pt-BR" sz="1400" dirty="0" err="1"/>
              <a:t>Asian</a:t>
            </a:r>
            <a:r>
              <a:rPr lang="pt-BR" sz="1400" dirty="0"/>
              <a:t> </a:t>
            </a:r>
            <a:r>
              <a:rPr lang="pt-BR" sz="1400" dirty="0" err="1"/>
              <a:t>Tigers</a:t>
            </a:r>
            <a:r>
              <a:rPr lang="pt-BR" sz="1400" dirty="0"/>
              <a:t>. The </a:t>
            </a:r>
            <a:r>
              <a:rPr lang="pt-BR" sz="1400" dirty="0" err="1"/>
              <a:t>European</a:t>
            </a:r>
            <a:r>
              <a:rPr lang="pt-BR" sz="1400" dirty="0"/>
              <a:t> Journal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Development</a:t>
            </a:r>
            <a:r>
              <a:rPr lang="pt-BR" sz="1400" dirty="0"/>
              <a:t> Research, 14(1), 126–144 | 10.1080/714000409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https://sci-hub.ru/10.1080/09638199.2011.538183 •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https://papers.ssrn.com/Sol3/Delivery.cfm/WPIEA1161997.pdf?abstractid=882651 •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https://bdtd.ucb.br:8443/jspui/bitstream/123456789/520/1/Daisy%20Assmann%20Lima.pdf 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b="1" u="sng" dirty="0"/>
              <a:t>Outros artigos consultados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Rafael </a:t>
            </a:r>
            <a:r>
              <a:rPr lang="pt-BR" sz="1400" dirty="0" err="1"/>
              <a:t>Dix</a:t>
            </a:r>
            <a:r>
              <a:rPr lang="pt-BR" sz="1400" dirty="0"/>
              <a:t>-Carneiro </a:t>
            </a:r>
            <a:r>
              <a:rPr lang="pt-BR" sz="1400" dirty="0" err="1"/>
              <a:t>and</a:t>
            </a:r>
            <a:r>
              <a:rPr lang="pt-BR" sz="1400" dirty="0"/>
              <a:t> Brian K. </a:t>
            </a:r>
            <a:r>
              <a:rPr lang="pt-BR" sz="1400" dirty="0" err="1"/>
              <a:t>Kovak</a:t>
            </a:r>
            <a:r>
              <a:rPr lang="pt-BR" sz="1400" dirty="0"/>
              <a:t> - Trade </a:t>
            </a:r>
            <a:r>
              <a:rPr lang="pt-BR" sz="1400" dirty="0" err="1"/>
              <a:t>Liberalization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Regional Dynamics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Trade </a:t>
            </a:r>
            <a:r>
              <a:rPr lang="pt-BR" sz="1400" dirty="0" err="1"/>
              <a:t>Liberalization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Regional Dynamics (cmu.edu)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Jonathan Eaton </a:t>
            </a:r>
            <a:r>
              <a:rPr lang="pt-BR" sz="1400" dirty="0" err="1"/>
              <a:t>and</a:t>
            </a:r>
            <a:r>
              <a:rPr lang="pt-BR" sz="1400" dirty="0"/>
              <a:t> Samuel </a:t>
            </a:r>
            <a:r>
              <a:rPr lang="pt-BR" sz="1400" dirty="0" err="1"/>
              <a:t>Kortum</a:t>
            </a:r>
            <a:r>
              <a:rPr lang="pt-BR" sz="1400" dirty="0"/>
              <a:t> - Technology, </a:t>
            </a:r>
            <a:r>
              <a:rPr lang="pt-BR" sz="1400" dirty="0" err="1"/>
              <a:t>Geography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Trade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Technology, </a:t>
            </a:r>
            <a:r>
              <a:rPr lang="pt-BR" sz="1400" dirty="0" err="1"/>
              <a:t>Geography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Trade (jstor.org)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Patrick </a:t>
            </a:r>
            <a:r>
              <a:rPr lang="pt-BR" sz="1400" dirty="0" err="1"/>
              <a:t>Minford</a:t>
            </a:r>
            <a:r>
              <a:rPr lang="pt-BR" sz="1400" dirty="0"/>
              <a:t> - Labour Market </a:t>
            </a:r>
            <a:r>
              <a:rPr lang="pt-BR" sz="1400" dirty="0" err="1"/>
              <a:t>Equilibrium</a:t>
            </a:r>
            <a:r>
              <a:rPr lang="pt-BR" sz="1400" dirty="0"/>
              <a:t> in </a:t>
            </a:r>
            <a:r>
              <a:rPr lang="pt-BR" sz="1400" dirty="0" err="1"/>
              <a:t>an</a:t>
            </a:r>
            <a:r>
              <a:rPr lang="pt-BR" sz="1400" dirty="0"/>
              <a:t> Open </a:t>
            </a:r>
            <a:r>
              <a:rPr lang="pt-BR" sz="1400" dirty="0" err="1"/>
              <a:t>Economy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1531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CDDA1-C6B5-5B6E-EAE3-723ACC5B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813781"/>
            <a:ext cx="3242187" cy="626396"/>
          </a:xfrm>
        </p:spPr>
        <p:txBody>
          <a:bodyPr>
            <a:normAutofit/>
          </a:bodyPr>
          <a:lstStyle/>
          <a:p>
            <a:pPr algn="ctr"/>
            <a:r>
              <a:rPr lang="pt-BR" sz="2800" b="1">
                <a:latin typeface="Amasis MT Pro" panose="02040504050005020304" pitchFamily="18" charset="0"/>
                <a:cs typeface="Times New Roman" panose="02020603050405020304" pitchFamily="18" charset="0"/>
              </a:rPr>
              <a:t>Referências: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A3A3E3-63D7-9B8E-F3A7-87D14651D079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138248-E842-5900-597A-B112342BCF30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F581A4-F8A9-ACD6-6B93-F7FF217BC286}"/>
              </a:ext>
            </a:extLst>
          </p:cNvPr>
          <p:cNvSpPr txBox="1"/>
          <p:nvPr/>
        </p:nvSpPr>
        <p:spPr>
          <a:xfrm>
            <a:off x="294966" y="1788062"/>
            <a:ext cx="11434917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u="sng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ECONOMETRIA </a:t>
            </a:r>
          </a:p>
          <a:p>
            <a:pPr algn="just"/>
            <a:r>
              <a:rPr lang="pt-B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Artigos: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0" i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https://davidcard.berkeley.edu/papers/mariel-impact.pdf</a:t>
            </a:r>
            <a:endParaRPr lang="pt-BR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https://www.jstor.org/</a:t>
            </a:r>
            <a:r>
              <a:rPr lang="pt-BR" sz="14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stable</a:t>
            </a:r>
            <a:r>
              <a:rPr lang="pt-B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/3132164•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0" i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https://repositorio.ipea.gov.br/bitstream/11058/8341/1/Radar_n56_com%C3%A9rcio%20internacional.pdf</a:t>
            </a:r>
            <a:endParaRPr lang="pt-BR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pt-BR" sz="1400" b="1" u="sng">
                <a:solidFill>
                  <a:srgbClr val="000000"/>
                </a:solidFill>
                <a:latin typeface="Arial" panose="020B0604020202020204" pitchFamily="34" charset="0"/>
              </a:rPr>
              <a:t>ENTREGA FINAL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/>
              <a:t>Referência: </a:t>
            </a:r>
            <a:r>
              <a:rPr lang="pt-BR" sz="1400">
                <a:hlinkClick r:id="rId4"/>
              </a:rPr>
              <a:t>https://ojs.cesuca.edu.br/index.php/revistaadministracao/article/view/646</a:t>
            </a:r>
            <a:endParaRPr lang="pt-BR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>
                <a:hlinkClick r:id="rId3"/>
              </a:rPr>
              <a:t>https://repositorio.ipea.gov.br/bitstream/11058/8341/1/Radar_n56_com%C3%A9rcio%20internacional.pdf</a:t>
            </a:r>
            <a:endParaRPr lang="pt-BR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050"/>
          </a:p>
          <a:p>
            <a:pPr algn="just"/>
            <a:endParaRPr lang="pt-BR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pt-BR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251908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53DD552-ACAC-EE9A-CF59-A35C42896EED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 dirty="0">
                <a:latin typeface="Amasis MT Pro" panose="02040504050005020304" pitchFamily="18" charset="0"/>
              </a:rPr>
              <a:t>Diferenças de especializações</a:t>
            </a:r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C0E60C93-9723-F444-18AE-29CA17535D29}"/>
              </a:ext>
            </a:extLst>
          </p:cNvPr>
          <p:cNvGrpSpPr/>
          <p:nvPr/>
        </p:nvGrpSpPr>
        <p:grpSpPr>
          <a:xfrm>
            <a:off x="-1514004" y="2122735"/>
            <a:ext cx="6096000" cy="3216588"/>
            <a:chOff x="-1609502" y="2609710"/>
            <a:chExt cx="6096000" cy="3216588"/>
          </a:xfrm>
        </p:grpSpPr>
        <p:sp>
          <p:nvSpPr>
            <p:cNvPr id="67" name="Google Shape;206;p18">
              <a:extLst>
                <a:ext uri="{FF2B5EF4-FFF2-40B4-BE49-F238E27FC236}">
                  <a16:creationId xmlns:a16="http://schemas.microsoft.com/office/drawing/2014/main" id="{FAA9177D-E105-90CD-0F20-BE9D0149F4B0}"/>
                </a:ext>
              </a:extLst>
            </p:cNvPr>
            <p:cNvSpPr txBox="1"/>
            <p:nvPr/>
          </p:nvSpPr>
          <p:spPr>
            <a:xfrm>
              <a:off x="471184" y="2609710"/>
              <a:ext cx="1893407" cy="19502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</a:defRPr>
              </a:lvl1pPr>
            </a:lstStyle>
            <a:p>
              <a:r>
                <a:rPr lang="pt-BR" sz="2000">
                  <a:solidFill>
                    <a:schemeClr val="tx1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rPr>
                <a:t>Diferentes dotações de fatores China e Tigres Asiáticos</a:t>
              </a:r>
              <a:endParaRPr lang="pt-BR" sz="2000" b="1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  <a:sym typeface="Fira Sans Extra Condensed"/>
              </a:endParaRP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CD957D59-D07B-0B38-9483-36747341D240}"/>
                </a:ext>
              </a:extLst>
            </p:cNvPr>
            <p:cNvGrpSpPr/>
            <p:nvPr/>
          </p:nvGrpSpPr>
          <p:grpSpPr>
            <a:xfrm>
              <a:off x="-1609502" y="4841757"/>
              <a:ext cx="6096000" cy="984541"/>
              <a:chOff x="-1213273" y="4590241"/>
              <a:chExt cx="6096000" cy="98454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CaixaDeTexto 70">
                    <a:extLst>
                      <a:ext uri="{FF2B5EF4-FFF2-40B4-BE49-F238E27FC236}">
                        <a16:creationId xmlns:a16="http://schemas.microsoft.com/office/drawing/2014/main" id="{52E7835A-008E-88A4-B451-BC2CC4F8B6D2}"/>
                      </a:ext>
                    </a:extLst>
                  </p:cNvPr>
                  <p:cNvSpPr txBox="1"/>
                  <p:nvPr/>
                </p:nvSpPr>
                <p:spPr>
                  <a:xfrm>
                    <a:off x="-1213273" y="4741929"/>
                    <a:ext cx="6096000" cy="652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pt-BR" b="1" i="1" smtClean="0">
                                  <a:solidFill>
                                    <a:srgbClr val="5397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pt-BR" b="1" i="1" smtClean="0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1" i="1" smtClean="0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pt-BR" b="1" i="1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1" i="1" smtClean="0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</m:acc>
                            </m:den>
                          </m:f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f>
                            <m:fPr>
                              <m:ctrlPr>
                                <a:rPr lang="pt-BR" b="1" i="1" smtClean="0">
                                  <a:solidFill>
                                    <a:srgbClr val="DE4C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pt-BR" b="1" i="1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b="1" i="1" smtClean="0">
                                          <a:solidFill>
                                            <a:srgbClr val="DE4C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1">
                                          <a:solidFill>
                                            <a:srgbClr val="DE4C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  <m:sup>
                                      <m:r>
                                        <a:rPr lang="pt-BR" b="1" i="1" smtClean="0">
                                          <a:solidFill>
                                            <a:srgbClr val="DE4C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pt-BR" b="1" i="1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b="1" i="1" smtClean="0">
                                          <a:solidFill>
                                            <a:srgbClr val="DE4C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1" i="1">
                                          <a:solidFill>
                                            <a:srgbClr val="DE4C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e>
                                    <m:sup>
                                      <m:r>
                                        <a:rPr lang="pt-BR" b="1" i="1" smtClean="0">
                                          <a:solidFill>
                                            <a:srgbClr val="DE4C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acc>
                            </m:den>
                          </m:f>
                          <m:r>
                            <a:rPr lang="pt-BR" b="1" i="1" smtClean="0">
                              <a:solidFill>
                                <a:srgbClr val="DE4C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pt-BR"/>
                  </a:p>
                </p:txBody>
              </p:sp>
            </mc:Choice>
            <mc:Fallback>
              <p:sp>
                <p:nvSpPr>
                  <p:cNvPr id="71" name="CaixaDeTexto 70">
                    <a:extLst>
                      <a:ext uri="{FF2B5EF4-FFF2-40B4-BE49-F238E27FC236}">
                        <a16:creationId xmlns:a16="http://schemas.microsoft.com/office/drawing/2014/main" id="{52E7835A-008E-88A4-B451-BC2CC4F8B6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213273" y="4741929"/>
                    <a:ext cx="6096000" cy="652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8084D52A-6080-64AD-0CA9-0B5BED57FD97}"/>
                  </a:ext>
                </a:extLst>
              </p:cNvPr>
              <p:cNvSpPr/>
              <p:nvPr/>
            </p:nvSpPr>
            <p:spPr>
              <a:xfrm>
                <a:off x="867414" y="4590241"/>
                <a:ext cx="1893408" cy="984541"/>
              </a:xfrm>
              <a:prstGeom prst="roundRect">
                <a:avLst/>
              </a:prstGeom>
              <a:noFill/>
              <a:ln w="44450">
                <a:solidFill>
                  <a:srgbClr val="95C6B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F46CE160-A9DB-45B3-5CBA-BA8F7926D8BF}"/>
              </a:ext>
            </a:extLst>
          </p:cNvPr>
          <p:cNvCxnSpPr>
            <a:cxnSpLocks/>
          </p:cNvCxnSpPr>
          <p:nvPr/>
        </p:nvCxnSpPr>
        <p:spPr>
          <a:xfrm>
            <a:off x="3165972" y="1698531"/>
            <a:ext cx="0" cy="4206634"/>
          </a:xfrm>
          <a:prstGeom prst="line">
            <a:avLst/>
          </a:prstGeom>
          <a:ln w="73025">
            <a:solidFill>
              <a:srgbClr val="95C6B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CE3854F2-3CE0-7C94-D0E8-3BB0D35649B7}"/>
              </a:ext>
            </a:extLst>
          </p:cNvPr>
          <p:cNvGrpSpPr/>
          <p:nvPr/>
        </p:nvGrpSpPr>
        <p:grpSpPr>
          <a:xfrm>
            <a:off x="1564439" y="3010111"/>
            <a:ext cx="6637020" cy="2329211"/>
            <a:chOff x="1564439" y="3010111"/>
            <a:chExt cx="6637020" cy="2329211"/>
          </a:xfrm>
        </p:grpSpPr>
        <p:sp>
          <p:nvSpPr>
            <p:cNvPr id="89" name="Trapezoide 88">
              <a:extLst>
                <a:ext uri="{FF2B5EF4-FFF2-40B4-BE49-F238E27FC236}">
                  <a16:creationId xmlns:a16="http://schemas.microsoft.com/office/drawing/2014/main" id="{F89DF5DE-9A9C-5F39-B341-9FAF16B768E7}"/>
                </a:ext>
              </a:extLst>
            </p:cNvPr>
            <p:cNvSpPr/>
            <p:nvPr/>
          </p:nvSpPr>
          <p:spPr>
            <a:xfrm rot="10800000">
              <a:off x="3797457" y="3010111"/>
              <a:ext cx="2268000" cy="1607034"/>
            </a:xfrm>
            <a:prstGeom prst="trapezoid">
              <a:avLst>
                <a:gd name="adj" fmla="val 38277"/>
              </a:avLst>
            </a:prstGeom>
            <a:solidFill>
              <a:srgbClr val="95C6B5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15178AC4-6314-2F72-7ACF-1CD0B4B6DB3A}"/>
                </a:ext>
              </a:extLst>
            </p:cNvPr>
            <p:cNvGrpSpPr/>
            <p:nvPr/>
          </p:nvGrpSpPr>
          <p:grpSpPr>
            <a:xfrm>
              <a:off x="1564439" y="4354781"/>
              <a:ext cx="6637020" cy="984541"/>
              <a:chOff x="1967832" y="3651853"/>
              <a:chExt cx="6637020" cy="984541"/>
            </a:xfrm>
          </p:grpSpPr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609E656B-CF99-BEE7-D26E-C09D3C0603B1}"/>
                  </a:ext>
                </a:extLst>
              </p:cNvPr>
              <p:cNvSpPr/>
              <p:nvPr/>
            </p:nvSpPr>
            <p:spPr>
              <a:xfrm>
                <a:off x="4650230" y="3651853"/>
                <a:ext cx="1399992" cy="984541"/>
              </a:xfrm>
              <a:prstGeom prst="roundRect">
                <a:avLst/>
              </a:prstGeom>
              <a:solidFill>
                <a:srgbClr val="F2F2F2"/>
              </a:solidFill>
              <a:ln w="44450">
                <a:solidFill>
                  <a:srgbClr val="95C6B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CaixaDeTexto 77">
                    <a:extLst>
                      <a:ext uri="{FF2B5EF4-FFF2-40B4-BE49-F238E27FC236}">
                        <a16:creationId xmlns:a16="http://schemas.microsoft.com/office/drawing/2014/main" id="{6F511074-0E6B-2D31-C5AA-9D53B5D191C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832" y="3799350"/>
                    <a:ext cx="6637020" cy="68954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pt-BR" b="1" i="1" smtClean="0">
                                  <a:solidFill>
                                    <a:srgbClr val="5397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b="1" i="1" smtClean="0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smtClean="0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pt-BR" b="1" i="1" smtClean="0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b="1" i="1" smtClean="0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smtClean="0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pt-BR" b="1" i="1" smtClean="0">
                                      <a:solidFill>
                                        <a:srgbClr val="53978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pt-BR" b="1" i="1" smtClean="0">
                                  <a:solidFill>
                                    <a:srgbClr val="DE4C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b="1" i="1" smtClean="0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 smtClean="0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pt-BR" b="1" i="1" smtClean="0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b="1" i="1" smtClean="0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pt-BR" b="1" i="1" smtClean="0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1" i="1" smtClean="0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pt-BR" b="1" i="1" smtClean="0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pt-BR" b="1" i="1" smtClean="0">
                                      <a:solidFill>
                                        <a:srgbClr val="DE4C4D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pt-BR"/>
                  </a:p>
                </p:txBody>
              </p:sp>
            </mc:Choice>
            <mc:Fallback>
              <p:sp>
                <p:nvSpPr>
                  <p:cNvPr id="78" name="CaixaDeTexto 77">
                    <a:extLst>
                      <a:ext uri="{FF2B5EF4-FFF2-40B4-BE49-F238E27FC236}">
                        <a16:creationId xmlns:a16="http://schemas.microsoft.com/office/drawing/2014/main" id="{6F511074-0E6B-2D31-C5AA-9D53B5D191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832" y="3799350"/>
                    <a:ext cx="6637020" cy="6895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0833BCA-A379-576C-83B7-2C6DDB5BC060}"/>
              </a:ext>
            </a:extLst>
          </p:cNvPr>
          <p:cNvGrpSpPr/>
          <p:nvPr/>
        </p:nvGrpSpPr>
        <p:grpSpPr>
          <a:xfrm>
            <a:off x="3421181" y="1920261"/>
            <a:ext cx="2923537" cy="1178726"/>
            <a:chOff x="3516335" y="2426200"/>
            <a:chExt cx="2923537" cy="1178726"/>
          </a:xfrm>
        </p:grpSpPr>
        <p:sp>
          <p:nvSpPr>
            <p:cNvPr id="83" name="Retângulo: Cantos Arredondados 82">
              <a:extLst>
                <a:ext uri="{FF2B5EF4-FFF2-40B4-BE49-F238E27FC236}">
                  <a16:creationId xmlns:a16="http://schemas.microsoft.com/office/drawing/2014/main" id="{55B1DBD2-F30E-4164-579F-1EC44AD3E2A6}"/>
                </a:ext>
              </a:extLst>
            </p:cNvPr>
            <p:cNvSpPr/>
            <p:nvPr/>
          </p:nvSpPr>
          <p:spPr>
            <a:xfrm>
              <a:off x="3867972" y="2620385"/>
              <a:ext cx="2292644" cy="9845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95C6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0EA49852-E68A-F407-D095-1226389EE043}"/>
                    </a:ext>
                  </a:extLst>
                </p:cNvPr>
                <p:cNvSpPr txBox="1"/>
                <p:nvPr/>
              </p:nvSpPr>
              <p:spPr>
                <a:xfrm>
                  <a:off x="3516335" y="2426200"/>
                  <a:ext cx="2923537" cy="10898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smtClean="0">
                                <a:solidFill>
                                  <a:srgbClr val="5397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b="1" i="1" smtClean="0">
                                    <a:solidFill>
                                      <a:srgbClr val="5397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b="1" i="1" smtClean="0">
                                        <a:solidFill>
                                          <a:srgbClr val="5397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b="1" i="1" smtClean="0">
                                            <a:solidFill>
                                              <a:srgbClr val="5397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1" i="1" smtClean="0">
                                            <a:solidFill>
                                              <a:srgbClr val="5397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pt-BR" b="1" i="1" smtClean="0">
                                            <a:solidFill>
                                              <a:srgbClr val="5397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b="1" i="1" smtClean="0">
                                            <a:solidFill>
                                              <a:srgbClr val="5397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1" i="1" smtClean="0">
                                            <a:solidFill>
                                              <a:srgbClr val="5397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pt-BR" b="1" i="1" smtClean="0">
                                            <a:solidFill>
                                              <a:srgbClr val="5397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pt-BR" b="1" i="1" smtClean="0">
                                <a:solidFill>
                                  <a:srgbClr val="539780"/>
                                </a:solidFill>
                                <a:latin typeface="Cambria Math" panose="02040503050406030204" pitchFamily="18" charset="0"/>
                              </a:rPr>
                              <m:t>𝒂𝒖𝒕</m:t>
                            </m:r>
                          </m:sub>
                        </m:sSub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pt-BR" b="1" i="1" smtClean="0">
                                <a:solidFill>
                                  <a:srgbClr val="DE4C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b="1" i="1" smtClean="0">
                                    <a:solidFill>
                                      <a:srgbClr val="DE4C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b="1" i="1" smtClean="0">
                                        <a:solidFill>
                                          <a:srgbClr val="DE4C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pt-BR" b="1" i="1" smtClean="0">
                                            <a:solidFill>
                                              <a:srgbClr val="DE4C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1" i="1" smtClean="0">
                                            <a:solidFill>
                                              <a:srgbClr val="DE4C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pt-BR" b="1" i="1" smtClean="0">
                                            <a:solidFill>
                                              <a:srgbClr val="DE4C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pt-BR" b="1" i="1" smtClean="0">
                                            <a:solidFill>
                                              <a:srgbClr val="DE4C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pt-BR" b="1" i="1" smtClean="0">
                                            <a:solidFill>
                                              <a:srgbClr val="DE4C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1" i="1" smtClean="0">
                                            <a:solidFill>
                                              <a:srgbClr val="DE4C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pt-BR" b="1" i="1" smtClean="0">
                                            <a:solidFill>
                                              <a:srgbClr val="DE4C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  <m:sup>
                                        <m:r>
                                          <a:rPr lang="pt-BR" b="1" i="1" smtClean="0">
                                            <a:solidFill>
                                              <a:srgbClr val="DE4C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pt-BR" b="1" i="1" smtClean="0">
                                <a:solidFill>
                                  <a:srgbClr val="DE4C4D"/>
                                </a:solidFill>
                                <a:latin typeface="Cambria Math" panose="02040503050406030204" pitchFamily="18" charset="0"/>
                              </a:rPr>
                              <m:t>𝒂𝒖𝒕</m:t>
                            </m:r>
                          </m:sub>
                        </m:sSub>
                      </m:oMath>
                    </m:oMathPara>
                  </a14:m>
                  <a:endParaRPr lang="pt-BR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0EA49852-E68A-F407-D095-1226389EE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335" y="2426200"/>
                  <a:ext cx="2923537" cy="10898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651FAF7E-31AE-48A9-AB24-3C7BE8C88FA7}"/>
              </a:ext>
            </a:extLst>
          </p:cNvPr>
          <p:cNvCxnSpPr>
            <a:cxnSpLocks/>
          </p:cNvCxnSpPr>
          <p:nvPr/>
        </p:nvCxnSpPr>
        <p:spPr>
          <a:xfrm flipV="1">
            <a:off x="2691707" y="3724978"/>
            <a:ext cx="1050625" cy="0"/>
          </a:xfrm>
          <a:prstGeom prst="straightConnector1">
            <a:avLst/>
          </a:prstGeom>
          <a:ln w="123825">
            <a:gradFill>
              <a:gsLst>
                <a:gs pos="0">
                  <a:srgbClr val="5CA88D"/>
                </a:gs>
                <a:gs pos="18000">
                  <a:srgbClr val="95C6B5"/>
                </a:gs>
                <a:gs pos="60000">
                  <a:srgbClr val="B9D9CE"/>
                </a:gs>
                <a:gs pos="82000">
                  <a:srgbClr val="CBE3DA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2C5B8DDC-B482-62D7-4FCA-339B7882D3A8}"/>
              </a:ext>
            </a:extLst>
          </p:cNvPr>
          <p:cNvCxnSpPr>
            <a:cxnSpLocks/>
          </p:cNvCxnSpPr>
          <p:nvPr/>
        </p:nvCxnSpPr>
        <p:spPr>
          <a:xfrm>
            <a:off x="6610212" y="1698531"/>
            <a:ext cx="0" cy="4206634"/>
          </a:xfrm>
          <a:prstGeom prst="line">
            <a:avLst/>
          </a:prstGeom>
          <a:ln w="73025">
            <a:solidFill>
              <a:srgbClr val="95C6B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B5B861C0-17FD-1F65-A8FF-FF9F082DEB4F}"/>
              </a:ext>
            </a:extLst>
          </p:cNvPr>
          <p:cNvCxnSpPr>
            <a:cxnSpLocks/>
          </p:cNvCxnSpPr>
          <p:nvPr/>
        </p:nvCxnSpPr>
        <p:spPr>
          <a:xfrm flipV="1">
            <a:off x="6105467" y="3724978"/>
            <a:ext cx="1050625" cy="0"/>
          </a:xfrm>
          <a:prstGeom prst="straightConnector1">
            <a:avLst/>
          </a:prstGeom>
          <a:ln w="123825">
            <a:gradFill>
              <a:gsLst>
                <a:gs pos="0">
                  <a:srgbClr val="5CA88D"/>
                </a:gs>
                <a:gs pos="18000">
                  <a:srgbClr val="95C6B5"/>
                </a:gs>
                <a:gs pos="60000">
                  <a:srgbClr val="B9D9CE"/>
                </a:gs>
                <a:gs pos="82000">
                  <a:srgbClr val="CBE3DA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23C915E3-1A4F-FE40-CFAC-90BC2A0447A9}"/>
              </a:ext>
            </a:extLst>
          </p:cNvPr>
          <p:cNvGrpSpPr/>
          <p:nvPr/>
        </p:nvGrpSpPr>
        <p:grpSpPr>
          <a:xfrm>
            <a:off x="6805123" y="2451387"/>
            <a:ext cx="4820195" cy="1054800"/>
            <a:chOff x="6805123" y="2222787"/>
            <a:chExt cx="4820195" cy="1054800"/>
          </a:xfrm>
        </p:grpSpPr>
        <p:sp>
          <p:nvSpPr>
            <p:cNvPr id="68" name="Google Shape;206;p18">
              <a:extLst>
                <a:ext uri="{FF2B5EF4-FFF2-40B4-BE49-F238E27FC236}">
                  <a16:creationId xmlns:a16="http://schemas.microsoft.com/office/drawing/2014/main" id="{560460CB-9E9A-A02D-BA2C-88F52AB08EEF}"/>
                </a:ext>
              </a:extLst>
            </p:cNvPr>
            <p:cNvSpPr txBox="1"/>
            <p:nvPr/>
          </p:nvSpPr>
          <p:spPr>
            <a:xfrm>
              <a:off x="7349869" y="2338467"/>
              <a:ext cx="4275449" cy="925304"/>
            </a:xfrm>
            <a:prstGeom prst="rect">
              <a:avLst/>
            </a:prstGeom>
            <a:solidFill>
              <a:srgbClr val="EE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</a:defRPr>
              </a:lvl1pPr>
            </a:lstStyle>
            <a:p>
              <a:r>
                <a:rPr lang="pt-BR" sz="2000" b="1">
                  <a:solidFill>
                    <a:schemeClr val="tx1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rPr>
                <a:t>Indústria Manufatureira</a:t>
              </a:r>
            </a:p>
          </p:txBody>
        </p:sp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B6D9F6EF-97AB-DA81-E688-B9AAC185A117}"/>
                </a:ext>
              </a:extLst>
            </p:cNvPr>
            <p:cNvGrpSpPr/>
            <p:nvPr/>
          </p:nvGrpSpPr>
          <p:grpSpPr>
            <a:xfrm>
              <a:off x="6805123" y="2222787"/>
              <a:ext cx="1054800" cy="1054800"/>
              <a:chOff x="2535972" y="1318041"/>
              <a:chExt cx="1260000" cy="1260000"/>
            </a:xfrm>
          </p:grpSpPr>
          <p:sp>
            <p:nvSpPr>
              <p:cNvPr id="103" name="Oval 2">
                <a:extLst>
                  <a:ext uri="{FF2B5EF4-FFF2-40B4-BE49-F238E27FC236}">
                    <a16:creationId xmlns:a16="http://schemas.microsoft.com/office/drawing/2014/main" id="{AABF7FD5-3EFF-2E3A-FF8A-59B33B50B479}"/>
                  </a:ext>
                </a:extLst>
              </p:cNvPr>
              <p:cNvSpPr/>
              <p:nvPr/>
            </p:nvSpPr>
            <p:spPr>
              <a:xfrm>
                <a:off x="2535972" y="1318041"/>
                <a:ext cx="1260000" cy="12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EEA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4" name="Imagem 103">
                <a:extLst>
                  <a:ext uri="{FF2B5EF4-FFF2-40B4-BE49-F238E27FC236}">
                    <a16:creationId xmlns:a16="http://schemas.microsoft.com/office/drawing/2014/main" id="{ACB761BB-163A-F7B0-C164-D34B2113A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0390" y="1446131"/>
                <a:ext cx="1009105" cy="1009105"/>
              </a:xfrm>
              <a:prstGeom prst="rect">
                <a:avLst/>
              </a:prstGeom>
            </p:spPr>
          </p:pic>
        </p:grpSp>
      </p:grpSp>
      <p:sp>
        <p:nvSpPr>
          <p:cNvPr id="118" name="Seta: Pentágono 117">
            <a:extLst>
              <a:ext uri="{FF2B5EF4-FFF2-40B4-BE49-F238E27FC236}">
                <a16:creationId xmlns:a16="http://schemas.microsoft.com/office/drawing/2014/main" id="{94E124E4-D5FA-0CCC-9AB0-B430A84EB538}"/>
              </a:ext>
            </a:extLst>
          </p:cNvPr>
          <p:cNvSpPr/>
          <p:nvPr/>
        </p:nvSpPr>
        <p:spPr>
          <a:xfrm rot="12330792" flipH="1">
            <a:off x="11242208" y="3322784"/>
            <a:ext cx="3721116" cy="936479"/>
          </a:xfrm>
          <a:prstGeom prst="homePlate">
            <a:avLst/>
          </a:prstGeom>
          <a:solidFill>
            <a:srgbClr val="EEA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5C5B5"/>
              </a:solidFill>
            </a:endParaRPr>
          </a:p>
        </p:txBody>
      </p:sp>
      <p:sp>
        <p:nvSpPr>
          <p:cNvPr id="117" name="Seta: Pentágono 116">
            <a:extLst>
              <a:ext uri="{FF2B5EF4-FFF2-40B4-BE49-F238E27FC236}">
                <a16:creationId xmlns:a16="http://schemas.microsoft.com/office/drawing/2014/main" id="{8223AFAD-666A-E22A-0566-5E26205E5187}"/>
              </a:ext>
            </a:extLst>
          </p:cNvPr>
          <p:cNvSpPr/>
          <p:nvPr/>
        </p:nvSpPr>
        <p:spPr>
          <a:xfrm rot="7632359" flipH="1">
            <a:off x="10497890" y="2842819"/>
            <a:ext cx="3792599" cy="948657"/>
          </a:xfrm>
          <a:prstGeom prst="homePlate">
            <a:avLst/>
          </a:prstGeom>
          <a:solidFill>
            <a:srgbClr val="95C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5C5B5"/>
              </a:solidFill>
            </a:endParaRPr>
          </a:p>
        </p:txBody>
      </p: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222EA935-B8E1-0667-A276-FC9E85965B82}"/>
              </a:ext>
            </a:extLst>
          </p:cNvPr>
          <p:cNvGrpSpPr/>
          <p:nvPr/>
        </p:nvGrpSpPr>
        <p:grpSpPr>
          <a:xfrm>
            <a:off x="6805123" y="4079177"/>
            <a:ext cx="4820195" cy="1054292"/>
            <a:chOff x="6805123" y="4566857"/>
            <a:chExt cx="4820195" cy="1054292"/>
          </a:xfrm>
        </p:grpSpPr>
        <p:sp>
          <p:nvSpPr>
            <p:cNvPr id="69" name="Google Shape;206;p18">
              <a:extLst>
                <a:ext uri="{FF2B5EF4-FFF2-40B4-BE49-F238E27FC236}">
                  <a16:creationId xmlns:a16="http://schemas.microsoft.com/office/drawing/2014/main" id="{0F8B17CE-C42E-2259-3984-A70BDFD7F4CD}"/>
                </a:ext>
              </a:extLst>
            </p:cNvPr>
            <p:cNvSpPr txBox="1"/>
            <p:nvPr/>
          </p:nvSpPr>
          <p:spPr>
            <a:xfrm>
              <a:off x="7346900" y="4676686"/>
              <a:ext cx="4278418" cy="925303"/>
            </a:xfrm>
            <a:prstGeom prst="rect">
              <a:avLst/>
            </a:prstGeom>
            <a:solidFill>
              <a:srgbClr val="95C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</a:defRPr>
              </a:lvl1pPr>
            </a:lstStyle>
            <a:p>
              <a:r>
                <a:rPr lang="pt-BR" sz="2000" b="1">
                  <a:solidFill>
                    <a:schemeClr val="tx1"/>
                  </a:solidFill>
                  <a:latin typeface="Arial Narrow" panose="020B0606020202030204" pitchFamily="34" charset="0"/>
                  <a:cs typeface="Times New Roman" panose="02020603050405020304" pitchFamily="18" charset="0"/>
                </a:rPr>
                <a:t>Indústria de Tecnologia</a:t>
              </a:r>
            </a:p>
          </p:txBody>
        </p:sp>
        <p:grpSp>
          <p:nvGrpSpPr>
            <p:cNvPr id="108" name="Agrupar 107">
              <a:extLst>
                <a:ext uri="{FF2B5EF4-FFF2-40B4-BE49-F238E27FC236}">
                  <a16:creationId xmlns:a16="http://schemas.microsoft.com/office/drawing/2014/main" id="{077AF7BA-F95F-CC5E-98D3-9539BBCC64F5}"/>
                </a:ext>
              </a:extLst>
            </p:cNvPr>
            <p:cNvGrpSpPr/>
            <p:nvPr/>
          </p:nvGrpSpPr>
          <p:grpSpPr>
            <a:xfrm>
              <a:off x="6805123" y="4566857"/>
              <a:ext cx="1054800" cy="1054292"/>
              <a:chOff x="8429762" y="1432909"/>
              <a:chExt cx="1260000" cy="1260000"/>
            </a:xfrm>
          </p:grpSpPr>
          <p:sp>
            <p:nvSpPr>
              <p:cNvPr id="106" name="Oval 137">
                <a:extLst>
                  <a:ext uri="{FF2B5EF4-FFF2-40B4-BE49-F238E27FC236}">
                    <a16:creationId xmlns:a16="http://schemas.microsoft.com/office/drawing/2014/main" id="{53163514-28B8-755F-06FD-4EB44AD395EB}"/>
                  </a:ext>
                </a:extLst>
              </p:cNvPr>
              <p:cNvSpPr/>
              <p:nvPr/>
            </p:nvSpPr>
            <p:spPr>
              <a:xfrm>
                <a:off x="8429762" y="1432909"/>
                <a:ext cx="1260000" cy="12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5C5B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7" name="Imagem 106">
                <a:extLst>
                  <a:ext uri="{FF2B5EF4-FFF2-40B4-BE49-F238E27FC236}">
                    <a16:creationId xmlns:a16="http://schemas.microsoft.com/office/drawing/2014/main" id="{02292C23-5DA4-93ED-8C93-6E35DC07D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4117" y="1564167"/>
                <a:ext cx="911282" cy="993183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96355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8" grpId="0" animBg="1"/>
      <p:bldP spid="1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BAC273-20E6-9C31-B972-B0F6EC9A1E62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CC03894-156C-4D5A-E39B-9B118DA499C9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1E7F9F5-F8B2-CB38-1BD7-79176257B1F3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5BD05E-1588-45BF-4A27-FC54BA83943D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950D92D-463F-D917-26C6-77AD0AC5A428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13D9079-FFF0-9BA5-99AD-9CAAFE29D8CC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BA1AF91-599B-B1F5-A2F9-F5CF71F0F640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02CF75A-6D82-4813-9142-E629D8265967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4D74935-D70F-DEEA-B889-44968DF3A454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3FB4A36-52A3-32A5-A47D-8DE246B374DA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pic>
        <p:nvPicPr>
          <p:cNvPr id="2" name="Gráfico 1" descr="Seta: curva ligeira com preenchimento sólido">
            <a:extLst>
              <a:ext uri="{FF2B5EF4-FFF2-40B4-BE49-F238E27FC236}">
                <a16:creationId xmlns:a16="http://schemas.microsoft.com/office/drawing/2014/main" id="{ED28E5E3-BCC5-DCED-4D80-03F55D67B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60" y="3429000"/>
            <a:ext cx="1562100" cy="15621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57DB74D-4448-5301-2BA1-53F471403DAD}"/>
              </a:ext>
            </a:extLst>
          </p:cNvPr>
          <p:cNvSpPr txBox="1"/>
          <p:nvPr/>
        </p:nvSpPr>
        <p:spPr>
          <a:xfrm>
            <a:off x="742936" y="3894912"/>
            <a:ext cx="4714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>
                <a:latin typeface="Amasis MT Pro" panose="02040504050005020304" pitchFamily="18" charset="0"/>
              </a:rPr>
              <a:t>Literaturas </a:t>
            </a:r>
          </a:p>
        </p:txBody>
      </p:sp>
      <p:sp>
        <p:nvSpPr>
          <p:cNvPr id="21" name="Chave Esquerda 20">
            <a:extLst>
              <a:ext uri="{FF2B5EF4-FFF2-40B4-BE49-F238E27FC236}">
                <a16:creationId xmlns:a16="http://schemas.microsoft.com/office/drawing/2014/main" id="{11B2F7DA-9ED0-E795-3084-C971533E60F6}"/>
              </a:ext>
            </a:extLst>
          </p:cNvPr>
          <p:cNvSpPr/>
          <p:nvPr/>
        </p:nvSpPr>
        <p:spPr>
          <a:xfrm>
            <a:off x="4373695" y="1007066"/>
            <a:ext cx="392553" cy="5055456"/>
          </a:xfrm>
          <a:prstGeom prst="leftBrace">
            <a:avLst>
              <a:gd name="adj1" fmla="val 8333"/>
              <a:gd name="adj2" fmla="val 63889"/>
            </a:avLst>
          </a:prstGeom>
          <a:ln w="38100">
            <a:solidFill>
              <a:srgbClr val="DE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8EF2EAB-81DB-A218-4D8F-9DD61CCFC2C7}"/>
              </a:ext>
            </a:extLst>
          </p:cNvPr>
          <p:cNvSpPr txBox="1"/>
          <p:nvPr/>
        </p:nvSpPr>
        <p:spPr>
          <a:xfrm>
            <a:off x="8219408" y="1251090"/>
            <a:ext cx="2711392" cy="187743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“The competitive impact of China on Southeast Asia’s labor markets” </a:t>
            </a:r>
          </a:p>
          <a:p>
            <a:pPr algn="ctr"/>
            <a:endParaRPr lang="pt-BR" sz="200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sz="1600" err="1">
                <a:latin typeface="Arial Narrow" panose="020B0606020202030204" pitchFamily="34" charset="0"/>
                <a:cs typeface="Times New Roman" panose="02020603050405020304" pitchFamily="18" charset="0"/>
              </a:rPr>
              <a:t>Rejah</a:t>
            </a:r>
            <a:r>
              <a:rPr lang="pt-BR" sz="160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err="1">
                <a:latin typeface="Arial Narrow" panose="020B0606020202030204" pitchFamily="34" charset="0"/>
                <a:cs typeface="Times New Roman" panose="02020603050405020304" pitchFamily="18" charset="0"/>
              </a:rPr>
              <a:t>Resiah</a:t>
            </a:r>
            <a:r>
              <a:rPr lang="pt-BR" sz="1600">
                <a:latin typeface="Arial Narrow" panose="020B0606020202030204" pitchFamily="34" charset="0"/>
                <a:cs typeface="Times New Roman" panose="02020603050405020304" pitchFamily="18" charset="0"/>
              </a:rPr>
              <a:t>; 2002</a:t>
            </a:r>
          </a:p>
          <a:p>
            <a:endParaRPr lang="pt-BR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A135F12-1685-F9CE-83D0-FE7626EB03EC}"/>
              </a:ext>
            </a:extLst>
          </p:cNvPr>
          <p:cNvCxnSpPr>
            <a:cxnSpLocks/>
          </p:cNvCxnSpPr>
          <p:nvPr/>
        </p:nvCxnSpPr>
        <p:spPr>
          <a:xfrm>
            <a:off x="7736871" y="1246179"/>
            <a:ext cx="3550562" cy="0"/>
          </a:xfrm>
          <a:prstGeom prst="line">
            <a:avLst/>
          </a:prstGeom>
          <a:ln w="38100">
            <a:solidFill>
              <a:srgbClr val="DE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80C732A-3E23-5EB7-1463-710C57A806ED}"/>
              </a:ext>
            </a:extLst>
          </p:cNvPr>
          <p:cNvCxnSpPr>
            <a:cxnSpLocks/>
          </p:cNvCxnSpPr>
          <p:nvPr/>
        </p:nvCxnSpPr>
        <p:spPr>
          <a:xfrm>
            <a:off x="7736871" y="2986489"/>
            <a:ext cx="3550562" cy="0"/>
          </a:xfrm>
          <a:prstGeom prst="line">
            <a:avLst/>
          </a:prstGeom>
          <a:ln w="38100">
            <a:solidFill>
              <a:srgbClr val="DE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BA02AB2-E0E7-33A6-D2B2-53BEC8AC8A5E}"/>
              </a:ext>
            </a:extLst>
          </p:cNvPr>
          <p:cNvSpPr txBox="1"/>
          <p:nvPr/>
        </p:nvSpPr>
        <p:spPr>
          <a:xfrm>
            <a:off x="7627173" y="3813440"/>
            <a:ext cx="3660260" cy="206210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endParaRPr lang="pt-BR" sz="1400"/>
          </a:p>
          <a:p>
            <a:pPr algn="ctr"/>
            <a:endParaRPr lang="en-US" sz="1600" b="1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“A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inserção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 da China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na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economia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mundial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 – da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adesão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 à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organização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mundial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 do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comércio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 (OMC) à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guerra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latin typeface="Arial Narrow" panose="020B0606020202030204" pitchFamily="34" charset="0"/>
                <a:cs typeface="Times New Roman" panose="02020603050405020304" pitchFamily="18" charset="0"/>
              </a:rPr>
              <a:t>comercial</a:t>
            </a:r>
            <a:r>
              <a:rPr lang="en-US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”</a:t>
            </a:r>
            <a:endParaRPr lang="pt-BR" sz="1600" b="1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160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1600">
                <a:latin typeface="Arial Narrow" panose="020B0606020202030204" pitchFamily="34" charset="0"/>
                <a:cs typeface="Times New Roman" panose="02020603050405020304" pitchFamily="18" charset="0"/>
              </a:rPr>
              <a:t>Henrique Lorenzetti Ribeiro de Sá</a:t>
            </a:r>
            <a:r>
              <a:rPr lang="pt-BR" sz="1600">
                <a:latin typeface="Arial Narrow" panose="020B0606020202030204" pitchFamily="34" charset="0"/>
                <a:cs typeface="Times New Roman" panose="02020603050405020304" pitchFamily="18" charset="0"/>
              </a:rPr>
              <a:t>; 2004</a:t>
            </a:r>
          </a:p>
          <a:p>
            <a:endParaRPr lang="pt-BR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736C195-4BAC-28B7-894B-2AD77BD66F02}"/>
              </a:ext>
            </a:extLst>
          </p:cNvPr>
          <p:cNvCxnSpPr>
            <a:cxnSpLocks/>
          </p:cNvCxnSpPr>
          <p:nvPr/>
        </p:nvCxnSpPr>
        <p:spPr>
          <a:xfrm>
            <a:off x="7736871" y="3996554"/>
            <a:ext cx="3550562" cy="0"/>
          </a:xfrm>
          <a:prstGeom prst="line">
            <a:avLst/>
          </a:prstGeom>
          <a:ln w="38100">
            <a:solidFill>
              <a:srgbClr val="DE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952CD971-41E2-3E13-3B02-DCD603DEA4B4}"/>
              </a:ext>
            </a:extLst>
          </p:cNvPr>
          <p:cNvCxnSpPr>
            <a:cxnSpLocks/>
          </p:cNvCxnSpPr>
          <p:nvPr/>
        </p:nvCxnSpPr>
        <p:spPr>
          <a:xfrm>
            <a:off x="7736871" y="5736864"/>
            <a:ext cx="3550562" cy="0"/>
          </a:xfrm>
          <a:prstGeom prst="line">
            <a:avLst/>
          </a:prstGeom>
          <a:ln w="38100">
            <a:solidFill>
              <a:srgbClr val="DE4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m 33">
            <a:extLst>
              <a:ext uri="{FF2B5EF4-FFF2-40B4-BE49-F238E27FC236}">
                <a16:creationId xmlns:a16="http://schemas.microsoft.com/office/drawing/2014/main" id="{EEF86D80-22EF-FDEE-9CC7-229973D3C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377" y="658729"/>
            <a:ext cx="2248377" cy="2643362"/>
          </a:xfrm>
          <a:prstGeom prst="rect">
            <a:avLst/>
          </a:prstGeom>
          <a:ln w="38100">
            <a:solidFill>
              <a:srgbClr val="DE4C4D"/>
            </a:solidFill>
          </a:ln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419ACA5C-9FE8-8DC2-3D90-C21BF477B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6" r="2665"/>
          <a:stretch/>
        </p:blipFill>
        <p:spPr>
          <a:xfrm>
            <a:off x="5177377" y="3555910"/>
            <a:ext cx="2248377" cy="2567598"/>
          </a:xfrm>
          <a:prstGeom prst="rect">
            <a:avLst/>
          </a:prstGeom>
          <a:ln w="38100">
            <a:solidFill>
              <a:srgbClr val="DE4C4D"/>
            </a:solidFill>
          </a:ln>
        </p:spPr>
      </p:pic>
    </p:spTree>
    <p:extLst>
      <p:ext uri="{BB962C8B-B14F-4D97-AF65-F5344CB8AC3E}">
        <p14:creationId xmlns:p14="http://schemas.microsoft.com/office/powerpoint/2010/main" val="3390045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2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70CB81D-F703-19E5-8C33-609B42E4B54E}"/>
              </a:ext>
            </a:extLst>
          </p:cNvPr>
          <p:cNvSpPr/>
          <p:nvPr/>
        </p:nvSpPr>
        <p:spPr>
          <a:xfrm>
            <a:off x="2136000" y="1269000"/>
            <a:ext cx="7920000" cy="4320000"/>
          </a:xfrm>
          <a:prstGeom prst="rect">
            <a:avLst/>
          </a:prstGeom>
          <a:noFill/>
          <a:ln w="38100">
            <a:solidFill>
              <a:srgbClr val="5397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195704A-B697-9EF5-7753-4DB9F74E9BB3}"/>
              </a:ext>
            </a:extLst>
          </p:cNvPr>
          <p:cNvSpPr/>
          <p:nvPr/>
        </p:nvSpPr>
        <p:spPr>
          <a:xfrm>
            <a:off x="2432918" y="932114"/>
            <a:ext cx="7920000" cy="4320000"/>
          </a:xfrm>
          <a:prstGeom prst="rect">
            <a:avLst/>
          </a:prstGeom>
          <a:solidFill>
            <a:schemeClr val="bg1">
              <a:alpha val="92000"/>
            </a:schemeClr>
          </a:solidFill>
          <a:ln w="38100">
            <a:noFill/>
          </a:ln>
          <a:effectLst>
            <a:outerShdw blurRad="279400" dist="38100" dir="6600000" sx="102000" sy="102000" algn="ctr" rotWithShape="0">
              <a:schemeClr val="tx1">
                <a:lumMod val="50000"/>
                <a:lumOff val="50000"/>
                <a:alpha val="6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AE372BA-6C40-6EDE-C910-ADA55C5C0932}"/>
              </a:ext>
            </a:extLst>
          </p:cNvPr>
          <p:cNvSpPr/>
          <p:nvPr/>
        </p:nvSpPr>
        <p:spPr>
          <a:xfrm>
            <a:off x="10224167" y="677917"/>
            <a:ext cx="1150883" cy="5216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2C7E43EA-DE99-0DB6-6AF1-E71289E46DD6}"/>
              </a:ext>
            </a:extLst>
          </p:cNvPr>
          <p:cNvSpPr/>
          <p:nvPr/>
        </p:nvSpPr>
        <p:spPr>
          <a:xfrm rot="16200000">
            <a:off x="9930100" y="5378015"/>
            <a:ext cx="419969" cy="16816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CF4E6B8A-2C65-A338-9FA2-DA0B87B7922B}"/>
              </a:ext>
            </a:extLst>
          </p:cNvPr>
          <p:cNvSpPr/>
          <p:nvPr/>
        </p:nvSpPr>
        <p:spPr>
          <a:xfrm rot="16200000">
            <a:off x="3192210" y="621000"/>
            <a:ext cx="1731600" cy="1335600"/>
          </a:xfrm>
          <a:prstGeom prst="chevron">
            <a:avLst>
              <a:gd name="adj" fmla="val 23436"/>
            </a:avLst>
          </a:prstGeom>
          <a:solidFill>
            <a:srgbClr val="DE4C4D"/>
          </a:solidFill>
          <a:ln>
            <a:noFill/>
          </a:ln>
          <a:effectLst>
            <a:outerShdw blurRad="279400" sx="106000" sy="10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7EFC43-5778-19F5-5D6F-8BD0BA87F77B}"/>
              </a:ext>
            </a:extLst>
          </p:cNvPr>
          <p:cNvSpPr txBox="1"/>
          <p:nvPr/>
        </p:nvSpPr>
        <p:spPr>
          <a:xfrm>
            <a:off x="3325038" y="1078228"/>
            <a:ext cx="146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  <a:latin typeface="Amasis MT Pro" panose="02040504050005020304" pitchFamily="18" charset="0"/>
              </a:rPr>
              <a:t>? 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572D6D4-2169-4A0F-8E22-AF3108A103B0}"/>
              </a:ext>
            </a:extLst>
          </p:cNvPr>
          <p:cNvSpPr txBox="1"/>
          <p:nvPr/>
        </p:nvSpPr>
        <p:spPr>
          <a:xfrm>
            <a:off x="2746824" y="2297652"/>
            <a:ext cx="72270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latin typeface="Amasis MT Pro" panose="02040504050005020304" pitchFamily="18" charset="0"/>
              </a:rPr>
              <a:t>Qual é a influência da entrada da China na OMC no mercado de trabalho dos Tigres Asiáticos?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pic>
        <p:nvPicPr>
          <p:cNvPr id="2" name="Gráfico 1" descr="Seta: curva ligeira com preenchimento sólido">
            <a:extLst>
              <a:ext uri="{FF2B5EF4-FFF2-40B4-BE49-F238E27FC236}">
                <a16:creationId xmlns:a16="http://schemas.microsoft.com/office/drawing/2014/main" id="{F79F6003-C430-B4E0-C306-0F0499E18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60" y="3429000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908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AE372BA-6C40-6EDE-C910-ADA55C5C0932}"/>
              </a:ext>
            </a:extLst>
          </p:cNvPr>
          <p:cNvSpPr/>
          <p:nvPr/>
        </p:nvSpPr>
        <p:spPr>
          <a:xfrm>
            <a:off x="10224167" y="677917"/>
            <a:ext cx="1150883" cy="5216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5970AB5-467E-F784-3EFC-0C817E634144}"/>
              </a:ext>
            </a:extLst>
          </p:cNvPr>
          <p:cNvSpPr txBox="1"/>
          <p:nvPr/>
        </p:nvSpPr>
        <p:spPr>
          <a:xfrm>
            <a:off x="2064477" y="2274838"/>
            <a:ext cx="8192277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000" b="1">
                <a:latin typeface="Amasis MT Pro" panose="02040504050005020304" pitchFamily="18" charset="0"/>
              </a:rPr>
              <a:t>Teoria Econômica:</a:t>
            </a:r>
          </a:p>
          <a:p>
            <a:pPr algn="ctr"/>
            <a:r>
              <a:rPr lang="pt-BR" sz="6000" err="1">
                <a:latin typeface="Amasis MT Pro" panose="02040504050005020304" pitchFamily="18" charset="0"/>
              </a:rPr>
              <a:t>Heckscher</a:t>
            </a:r>
            <a:r>
              <a:rPr lang="pt-BR" sz="6000">
                <a:latin typeface="Amasis MT Pro" panose="02040504050005020304" pitchFamily="18" charset="0"/>
              </a:rPr>
              <a:t>-Ohlin</a:t>
            </a:r>
            <a:endParaRPr lang="pt-BR" sz="2400" i="1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750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8F22B18-C822-4324-DC75-B9F024C2194F}"/>
              </a:ext>
            </a:extLst>
          </p:cNvPr>
          <p:cNvSpPr/>
          <p:nvPr/>
        </p:nvSpPr>
        <p:spPr>
          <a:xfrm>
            <a:off x="11625318" y="2156521"/>
            <a:ext cx="1196629" cy="3849801"/>
          </a:xfrm>
          <a:prstGeom prst="rect">
            <a:avLst/>
          </a:prstGeom>
          <a:solidFill>
            <a:srgbClr val="EE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9539438-F75F-47B9-4DBB-39BA96480AC3}"/>
              </a:ext>
            </a:extLst>
          </p:cNvPr>
          <p:cNvSpPr/>
          <p:nvPr/>
        </p:nvSpPr>
        <p:spPr>
          <a:xfrm>
            <a:off x="455708" y="2156601"/>
            <a:ext cx="11169610" cy="3849802"/>
          </a:xfrm>
          <a:prstGeom prst="rect">
            <a:avLst/>
          </a:prstGeom>
          <a:solidFill>
            <a:srgbClr val="EE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206;p18">
            <a:extLst>
              <a:ext uri="{FF2B5EF4-FFF2-40B4-BE49-F238E27FC236}">
                <a16:creationId xmlns:a16="http://schemas.microsoft.com/office/drawing/2014/main" id="{4171AA34-20F8-280D-8F6B-981574206C75}"/>
              </a:ext>
            </a:extLst>
          </p:cNvPr>
          <p:cNvSpPr txBox="1"/>
          <p:nvPr/>
        </p:nvSpPr>
        <p:spPr>
          <a:xfrm>
            <a:off x="669180" y="3025536"/>
            <a:ext cx="3506506" cy="913634"/>
          </a:xfrm>
          <a:prstGeom prst="rect">
            <a:avLst/>
          </a:prstGeom>
          <a:solidFill>
            <a:srgbClr val="EEA0A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pt-BR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</a:defRPr>
            </a:lvl1pPr>
          </a:lstStyle>
          <a:p>
            <a:r>
              <a:rPr lang="pt-BR">
                <a:solidFill>
                  <a:schemeClr val="tx1"/>
                </a:solidFill>
                <a:latin typeface="Arial Narrow" panose="020B0606020202030204" pitchFamily="34" charset="0"/>
                <a:sym typeface="Fira Sans Extra Condensed"/>
              </a:rPr>
              <a:t>Abundante em mão-de-obra</a:t>
            </a:r>
          </a:p>
        </p:txBody>
      </p:sp>
      <p:sp>
        <p:nvSpPr>
          <p:cNvPr id="5" name="Google Shape;206;p18">
            <a:extLst>
              <a:ext uri="{FF2B5EF4-FFF2-40B4-BE49-F238E27FC236}">
                <a16:creationId xmlns:a16="http://schemas.microsoft.com/office/drawing/2014/main" id="{D13A338F-96DB-990C-DF91-A6430A4C2998}"/>
              </a:ext>
            </a:extLst>
          </p:cNvPr>
          <p:cNvSpPr txBox="1"/>
          <p:nvPr/>
        </p:nvSpPr>
        <p:spPr>
          <a:xfrm>
            <a:off x="669180" y="4220490"/>
            <a:ext cx="3506506" cy="913635"/>
          </a:xfrm>
          <a:prstGeom prst="rect">
            <a:avLst/>
          </a:prstGeom>
          <a:solidFill>
            <a:srgbClr val="EEA0A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Narrow" panose="020B0606020202030204" pitchFamily="34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Menor custo de produção e menor preço de bens manufaturados</a:t>
            </a:r>
          </a:p>
        </p:txBody>
      </p:sp>
      <p:sp>
        <p:nvSpPr>
          <p:cNvPr id="6" name="Google Shape;206;p18">
            <a:extLst>
              <a:ext uri="{FF2B5EF4-FFF2-40B4-BE49-F238E27FC236}">
                <a16:creationId xmlns:a16="http://schemas.microsoft.com/office/drawing/2014/main" id="{0066DEB3-4D37-300F-94EA-80740182FDF7}"/>
              </a:ext>
            </a:extLst>
          </p:cNvPr>
          <p:cNvSpPr txBox="1"/>
          <p:nvPr/>
        </p:nvSpPr>
        <p:spPr>
          <a:xfrm>
            <a:off x="4665469" y="3469659"/>
            <a:ext cx="3113818" cy="1189690"/>
          </a:xfrm>
          <a:prstGeom prst="rect">
            <a:avLst/>
          </a:prstGeom>
          <a:solidFill>
            <a:srgbClr val="EEA0A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pt-BR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</a:defRPr>
            </a:lvl1pPr>
          </a:lstStyle>
          <a:p>
            <a:r>
              <a:rPr lang="pt-BR">
                <a:solidFill>
                  <a:schemeClr val="tx1"/>
                </a:solidFill>
                <a:latin typeface="Arial Narrow" panose="020B0606020202030204" pitchFamily="34" charset="0"/>
                <a:sym typeface="Fira Sans Extra Condensed"/>
              </a:rPr>
              <a:t>Entrada da China na OMC em 2001</a:t>
            </a:r>
          </a:p>
        </p:txBody>
      </p:sp>
      <p:sp>
        <p:nvSpPr>
          <p:cNvPr id="7" name="Google Shape;206;p18">
            <a:extLst>
              <a:ext uri="{FF2B5EF4-FFF2-40B4-BE49-F238E27FC236}">
                <a16:creationId xmlns:a16="http://schemas.microsoft.com/office/drawing/2014/main" id="{CE58AE56-1CC5-D752-1087-AC09B758B845}"/>
              </a:ext>
            </a:extLst>
          </p:cNvPr>
          <p:cNvSpPr txBox="1"/>
          <p:nvPr/>
        </p:nvSpPr>
        <p:spPr>
          <a:xfrm>
            <a:off x="7950583" y="3429000"/>
            <a:ext cx="3113818" cy="1230350"/>
          </a:xfrm>
          <a:prstGeom prst="rect">
            <a:avLst/>
          </a:prstGeom>
          <a:solidFill>
            <a:srgbClr val="EEA0A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pt-BR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</a:defRPr>
            </a:lvl1pPr>
          </a:lstStyle>
          <a:p>
            <a:r>
              <a:rPr lang="pt-BR">
                <a:solidFill>
                  <a:schemeClr val="tx1"/>
                </a:solidFill>
                <a:latin typeface="Arial Narrow" panose="020B0606020202030204" pitchFamily="34" charset="0"/>
                <a:sym typeface="Fira Sans Extra Condensed"/>
              </a:rPr>
              <a:t>Produtos chineses inundam o mercado internacional</a:t>
            </a:r>
          </a:p>
        </p:txBody>
      </p:sp>
      <p:cxnSp>
        <p:nvCxnSpPr>
          <p:cNvPr id="25" name="Conector Reto 141">
            <a:extLst>
              <a:ext uri="{FF2B5EF4-FFF2-40B4-BE49-F238E27FC236}">
                <a16:creationId xmlns:a16="http://schemas.microsoft.com/office/drawing/2014/main" id="{6E6869C7-118E-C3A1-CB1B-0EFFAEF37C5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175686" y="4064504"/>
            <a:ext cx="489783" cy="6128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75A60A0C-30AA-1AF7-3F7E-3DE3CE95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8" y="1576802"/>
            <a:ext cx="1196629" cy="1218779"/>
          </a:xfrm>
          <a:prstGeom prst="rect">
            <a:avLst/>
          </a:prstGeom>
          <a:ln>
            <a:noFill/>
          </a:ln>
        </p:spPr>
      </p:pic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53DD552-ACAC-EE9A-CF59-A35C42896EED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 err="1">
                <a:latin typeface="Amasis MT Pro" panose="02040504050005020304" pitchFamily="18" charset="0"/>
              </a:rPr>
              <a:t>Heckscher</a:t>
            </a:r>
            <a:r>
              <a:rPr lang="pt-BR" sz="2800" b="1">
                <a:latin typeface="Amasis MT Pro" panose="02040504050005020304" pitchFamily="18" charset="0"/>
              </a:rPr>
              <a:t> Ohlin: o que é esperado?</a:t>
            </a:r>
          </a:p>
        </p:txBody>
      </p:sp>
      <p:cxnSp>
        <p:nvCxnSpPr>
          <p:cNvPr id="24" name="Conector Reto 139">
            <a:extLst>
              <a:ext uri="{FF2B5EF4-FFF2-40B4-BE49-F238E27FC236}">
                <a16:creationId xmlns:a16="http://schemas.microsoft.com/office/drawing/2014/main" id="{E1AAEF21-19B9-7939-1074-1894ED10422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175686" y="3482353"/>
            <a:ext cx="489783" cy="5821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3118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>
            <a:extLst>
              <a:ext uri="{FF2B5EF4-FFF2-40B4-BE49-F238E27FC236}">
                <a16:creationId xmlns:a16="http://schemas.microsoft.com/office/drawing/2014/main" id="{C5B1215F-4F4B-D07C-6146-F322B36E77DD}"/>
              </a:ext>
            </a:extLst>
          </p:cNvPr>
          <p:cNvGrpSpPr/>
          <p:nvPr/>
        </p:nvGrpSpPr>
        <p:grpSpPr>
          <a:xfrm>
            <a:off x="455708" y="2156603"/>
            <a:ext cx="11175999" cy="3849799"/>
            <a:chOff x="5399476" y="2224418"/>
            <a:chExt cx="4272567" cy="2969438"/>
          </a:xfrm>
          <a:solidFill>
            <a:srgbClr val="95C5B5"/>
          </a:solidFill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5C77BF11-BF57-487A-32C2-B6711F570E47}"/>
                </a:ext>
              </a:extLst>
            </p:cNvPr>
            <p:cNvSpPr/>
            <p:nvPr/>
          </p:nvSpPr>
          <p:spPr>
            <a:xfrm>
              <a:off x="5399476" y="2224418"/>
              <a:ext cx="4272567" cy="2969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Google Shape;206;p18">
              <a:extLst>
                <a:ext uri="{FF2B5EF4-FFF2-40B4-BE49-F238E27FC236}">
                  <a16:creationId xmlns:a16="http://schemas.microsoft.com/office/drawing/2014/main" id="{1D742521-5CA0-B184-DA7E-D2F7737C9ADA}"/>
                </a:ext>
              </a:extLst>
            </p:cNvPr>
            <p:cNvSpPr txBox="1"/>
            <p:nvPr/>
          </p:nvSpPr>
          <p:spPr>
            <a:xfrm>
              <a:off x="5486070" y="3871835"/>
              <a:ext cx="1352078" cy="815094"/>
            </a:xfrm>
            <a:prstGeom prst="rect">
              <a:avLst/>
            </a:prstGeom>
            <a:solidFill>
              <a:srgbClr val="95C6B5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pt-BR"/>
              </a:defPPr>
              <a:lvl1pPr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Arial Narrow" panose="020B0606020202030204" pitchFamily="34" charset="0"/>
                  <a:ea typeface="Fira Sans Extra Condensed"/>
                  <a:cs typeface="Times New Roman" panose="02020603050405020304" pitchFamily="18" charset="0"/>
                </a:defRPr>
              </a:lvl1pPr>
            </a:lstStyle>
            <a:p>
              <a:r>
                <a:rPr lang="pt-BR">
                  <a:sym typeface="Fira Sans Extra Condensed"/>
                </a:rPr>
                <a:t>Maior concorrência para indústrias locais</a:t>
              </a:r>
            </a:p>
          </p:txBody>
        </p:sp>
        <p:sp>
          <p:nvSpPr>
            <p:cNvPr id="29" name="Google Shape;206;p18">
              <a:extLst>
                <a:ext uri="{FF2B5EF4-FFF2-40B4-BE49-F238E27FC236}">
                  <a16:creationId xmlns:a16="http://schemas.microsoft.com/office/drawing/2014/main" id="{6B42EF47-18A7-9453-C37C-2751D1B1EC6A}"/>
                </a:ext>
              </a:extLst>
            </p:cNvPr>
            <p:cNvSpPr txBox="1"/>
            <p:nvPr/>
          </p:nvSpPr>
          <p:spPr>
            <a:xfrm>
              <a:off x="6983079" y="3426309"/>
              <a:ext cx="754370" cy="904034"/>
            </a:xfrm>
            <a:prstGeom prst="rect">
              <a:avLst/>
            </a:prstGeom>
            <a:solidFill>
              <a:srgbClr val="95C6B5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pt-BR"/>
              </a:defPPr>
              <a:lvl1pPr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Arial Narrow" panose="020B0606020202030204" pitchFamily="34" charset="0"/>
                  <a:ea typeface="Fira Sans Extra Condensed"/>
                  <a:cs typeface="Times New Roman" panose="02020603050405020304" pitchFamily="18" charset="0"/>
                </a:defRPr>
              </a:lvl1pPr>
            </a:lstStyle>
            <a:p>
              <a:r>
                <a:rPr lang="pt-BR">
                  <a:sym typeface="Fira Sans Extra Condensed"/>
                </a:rPr>
                <a:t>Contração do setor manufatureiro</a:t>
              </a:r>
            </a:p>
          </p:txBody>
        </p:sp>
        <p:sp>
          <p:nvSpPr>
            <p:cNvPr id="30" name="Google Shape;206;p18">
              <a:extLst>
                <a:ext uri="{FF2B5EF4-FFF2-40B4-BE49-F238E27FC236}">
                  <a16:creationId xmlns:a16="http://schemas.microsoft.com/office/drawing/2014/main" id="{0A882FFF-5673-6944-A9CB-55F26062A7FE}"/>
                </a:ext>
              </a:extLst>
            </p:cNvPr>
            <p:cNvSpPr txBox="1"/>
            <p:nvPr/>
          </p:nvSpPr>
          <p:spPr>
            <a:xfrm>
              <a:off x="7882380" y="3424825"/>
              <a:ext cx="754370" cy="904034"/>
            </a:xfrm>
            <a:prstGeom prst="rect">
              <a:avLst/>
            </a:prstGeom>
            <a:solidFill>
              <a:srgbClr val="95C6B5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pt-BR"/>
              </a:defPPr>
              <a:lvl1pPr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Arial Narrow" panose="020B0606020202030204" pitchFamily="34" charset="0"/>
                  <a:ea typeface="Fira Sans Extra Condensed"/>
                  <a:cs typeface="Times New Roman" panose="02020603050405020304" pitchFamily="18" charset="0"/>
                </a:defRPr>
              </a:lvl1pPr>
            </a:lstStyle>
            <a:p>
              <a:r>
                <a:rPr lang="pt-BR">
                  <a:sym typeface="Fira Sans Extra Condensed"/>
                </a:rPr>
                <a:t>E os recursos </a:t>
              </a:r>
            </a:p>
            <a:p>
              <a:r>
                <a:rPr lang="pt-BR">
                  <a:sym typeface="Fira Sans Extra Condensed"/>
                </a:rPr>
                <a:t>liberados do setor de manufatura?</a:t>
              </a:r>
              <a:endParaRPr lang="pt-BR"/>
            </a:p>
          </p:txBody>
        </p:sp>
        <p:sp>
          <p:nvSpPr>
            <p:cNvPr id="31" name="Google Shape;206;p18">
              <a:extLst>
                <a:ext uri="{FF2B5EF4-FFF2-40B4-BE49-F238E27FC236}">
                  <a16:creationId xmlns:a16="http://schemas.microsoft.com/office/drawing/2014/main" id="{4DB0951A-AF0A-EC4C-C644-1783DA158596}"/>
                </a:ext>
              </a:extLst>
            </p:cNvPr>
            <p:cNvSpPr txBox="1"/>
            <p:nvPr/>
          </p:nvSpPr>
          <p:spPr>
            <a:xfrm>
              <a:off x="8776284" y="3424825"/>
              <a:ext cx="754369" cy="904034"/>
            </a:xfrm>
            <a:prstGeom prst="rect">
              <a:avLst/>
            </a:prstGeom>
            <a:solidFill>
              <a:srgbClr val="95C6B5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pt-BR"/>
              </a:defPPr>
              <a:lvl1pPr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Arial Narrow" panose="020B0606020202030204" pitchFamily="34" charset="0"/>
                  <a:ea typeface="Fira Sans Extra Condensed"/>
                  <a:cs typeface="Times New Roman" panose="02020603050405020304" pitchFamily="18" charset="0"/>
                </a:defRPr>
              </a:lvl1pPr>
            </a:lstStyle>
            <a:p>
              <a:r>
                <a:rPr lang="pt-BR">
                  <a:sym typeface="Fira Sans Extra Condensed"/>
                </a:rPr>
                <a:t>Expansão do setor de tecnologia</a:t>
              </a:r>
            </a:p>
            <a:p>
              <a:r>
                <a:rPr lang="pt-BR">
                  <a:sym typeface="Fira Sans Extra Condensed"/>
                </a:rPr>
                <a:t>de ponta</a:t>
              </a:r>
            </a:p>
          </p:txBody>
        </p:sp>
        <p:cxnSp>
          <p:nvCxnSpPr>
            <p:cNvPr id="32" name="Conector Reto 161">
              <a:extLst>
                <a:ext uri="{FF2B5EF4-FFF2-40B4-BE49-F238E27FC236}">
                  <a16:creationId xmlns:a16="http://schemas.microsoft.com/office/drawing/2014/main" id="{34264632-8E3D-4887-30B6-3871150287FA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37449" y="3878326"/>
              <a:ext cx="785456" cy="0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20AC4788-FF2B-C4FB-4FFA-6147B9A81F61}"/>
              </a:ext>
            </a:extLst>
          </p:cNvPr>
          <p:cNvSpPr/>
          <p:nvPr/>
        </p:nvSpPr>
        <p:spPr>
          <a:xfrm>
            <a:off x="-1251516" y="2156602"/>
            <a:ext cx="1804950" cy="3849799"/>
          </a:xfrm>
          <a:prstGeom prst="rect">
            <a:avLst/>
          </a:prstGeom>
          <a:gradFill flip="none" rotWithShape="1">
            <a:gsLst>
              <a:gs pos="12000">
                <a:srgbClr val="95C6B5"/>
              </a:gs>
              <a:gs pos="27000">
                <a:srgbClr val="EEA09F"/>
              </a:gs>
              <a:gs pos="68000">
                <a:srgbClr val="EEA09F"/>
              </a:gs>
              <a:gs pos="100000">
                <a:srgbClr val="EFA0A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64FCE3A4-4060-3E50-CB4E-F59FADD94680}"/>
              </a:ext>
            </a:extLst>
          </p:cNvPr>
          <p:cNvSpPr/>
          <p:nvPr/>
        </p:nvSpPr>
        <p:spPr>
          <a:xfrm rot="5400000">
            <a:off x="1964421" y="935526"/>
            <a:ext cx="469279" cy="462456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5C267-4DD2-91BB-AED5-E10AB3DE6332}"/>
              </a:ext>
            </a:extLst>
          </p:cNvPr>
          <p:cNvSpPr/>
          <p:nvPr/>
        </p:nvSpPr>
        <p:spPr>
          <a:xfrm rot="5400000">
            <a:off x="6080473" y="-4609669"/>
            <a:ext cx="624890" cy="1046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E404B-009C-20F8-971D-91B0BC01D1C8}"/>
              </a:ext>
            </a:extLst>
          </p:cNvPr>
          <p:cNvSpPr/>
          <p:nvPr/>
        </p:nvSpPr>
        <p:spPr>
          <a:xfrm>
            <a:off x="0" y="0"/>
            <a:ext cx="12192000" cy="465896"/>
          </a:xfrm>
          <a:prstGeom prst="rect">
            <a:avLst/>
          </a:prstGeom>
          <a:solidFill>
            <a:srgbClr val="5397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B1596BE-F9D8-2D7A-8927-BA3D791DDD2F}"/>
              </a:ext>
            </a:extLst>
          </p:cNvPr>
          <p:cNvSpPr/>
          <p:nvPr/>
        </p:nvSpPr>
        <p:spPr>
          <a:xfrm>
            <a:off x="0" y="6394189"/>
            <a:ext cx="12192000" cy="465896"/>
          </a:xfrm>
          <a:prstGeom prst="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B6A9738-30F4-15C1-CF40-035E62C85EB2}"/>
              </a:ext>
            </a:extLst>
          </p:cNvPr>
          <p:cNvSpPr/>
          <p:nvPr/>
        </p:nvSpPr>
        <p:spPr>
          <a:xfrm>
            <a:off x="17568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Reflexão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434D827-50C5-5DF6-9780-475BD4B4C3EF}"/>
              </a:ext>
            </a:extLst>
          </p:cNvPr>
          <p:cNvSpPr/>
          <p:nvPr/>
        </p:nvSpPr>
        <p:spPr>
          <a:xfrm>
            <a:off x="1675178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Pergunta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CB308A0-165F-E110-6DF8-1A6AEE047F85}"/>
              </a:ext>
            </a:extLst>
          </p:cNvPr>
          <p:cNvSpPr/>
          <p:nvPr/>
        </p:nvSpPr>
        <p:spPr>
          <a:xfrm>
            <a:off x="3165972" y="6494923"/>
            <a:ext cx="1404000" cy="272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Teoria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87C536E9-3647-69C7-E46A-7861EF95E707}"/>
              </a:ext>
            </a:extLst>
          </p:cNvPr>
          <p:cNvSpPr/>
          <p:nvPr/>
        </p:nvSpPr>
        <p:spPr>
          <a:xfrm>
            <a:off x="4665470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Hipótese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AFC043-CFEA-F9E0-F721-721CC508F5FF}"/>
              </a:ext>
            </a:extLst>
          </p:cNvPr>
          <p:cNvSpPr/>
          <p:nvPr/>
        </p:nvSpPr>
        <p:spPr>
          <a:xfrm>
            <a:off x="6160616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Análise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237261E-3DF4-8E45-1E86-5AB516F94089}"/>
              </a:ext>
            </a:extLst>
          </p:cNvPr>
          <p:cNvSpPr/>
          <p:nvPr/>
        </p:nvSpPr>
        <p:spPr>
          <a:xfrm>
            <a:off x="7655762" y="6487208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Resultados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93C2D054-0283-A9E7-D67B-F00DBA595D0E}"/>
              </a:ext>
            </a:extLst>
          </p:cNvPr>
          <p:cNvSpPr/>
          <p:nvPr/>
        </p:nvSpPr>
        <p:spPr>
          <a:xfrm>
            <a:off x="9150908" y="6487209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Conclusões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36CD956-21E0-3ED3-EB1E-CBB3F5BF98A4}"/>
              </a:ext>
            </a:extLst>
          </p:cNvPr>
          <p:cNvSpPr/>
          <p:nvPr/>
        </p:nvSpPr>
        <p:spPr>
          <a:xfrm>
            <a:off x="10646054" y="6494923"/>
            <a:ext cx="1404000" cy="272143"/>
          </a:xfrm>
          <a:prstGeom prst="roundRect">
            <a:avLst/>
          </a:prstGeom>
          <a:solidFill>
            <a:srgbClr val="DE4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" panose="02040504050005020304" pitchFamily="18" charset="0"/>
              </a:rPr>
              <a:t>Limitações</a:t>
            </a: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053DD552-ACAC-EE9A-CF59-A35C42896EED}"/>
              </a:ext>
            </a:extLst>
          </p:cNvPr>
          <p:cNvSpPr txBox="1">
            <a:spLocks/>
          </p:cNvSpPr>
          <p:nvPr/>
        </p:nvSpPr>
        <p:spPr>
          <a:xfrm>
            <a:off x="455708" y="734999"/>
            <a:ext cx="832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2800" b="1" err="1">
                <a:latin typeface="Amasis MT Pro" panose="02040504050005020304" pitchFamily="18" charset="0"/>
              </a:rPr>
              <a:t>Heckscher</a:t>
            </a:r>
            <a:r>
              <a:rPr lang="pt-BR" sz="2800" b="1">
                <a:latin typeface="Amasis MT Pro" panose="02040504050005020304" pitchFamily="18" charset="0"/>
              </a:rPr>
              <a:t> Ohlin: considerações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3E98C90-2C1D-428C-C015-14D14E5057D9}"/>
              </a:ext>
            </a:extLst>
          </p:cNvPr>
          <p:cNvGrpSpPr/>
          <p:nvPr/>
        </p:nvGrpSpPr>
        <p:grpSpPr>
          <a:xfrm>
            <a:off x="455708" y="1508816"/>
            <a:ext cx="1260000" cy="1260000"/>
            <a:chOff x="6939502" y="1307699"/>
            <a:chExt cx="1272269" cy="1240972"/>
          </a:xfrm>
        </p:grpSpPr>
        <p:sp>
          <p:nvSpPr>
            <p:cNvPr id="22" name="Oval 137">
              <a:extLst>
                <a:ext uri="{FF2B5EF4-FFF2-40B4-BE49-F238E27FC236}">
                  <a16:creationId xmlns:a16="http://schemas.microsoft.com/office/drawing/2014/main" id="{A30E5F3C-DBA6-6FD1-C2DE-40D22819494E}"/>
                </a:ext>
              </a:extLst>
            </p:cNvPr>
            <p:cNvSpPr/>
            <p:nvPr/>
          </p:nvSpPr>
          <p:spPr>
            <a:xfrm>
              <a:off x="6939502" y="1307699"/>
              <a:ext cx="1272269" cy="124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5C5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F89F8E78-6B7B-2627-3F09-CDEEFE5D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5555" y="1436975"/>
              <a:ext cx="920155" cy="97818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Google Shape;206;p18">
            <a:extLst>
              <a:ext uri="{FF2B5EF4-FFF2-40B4-BE49-F238E27FC236}">
                <a16:creationId xmlns:a16="http://schemas.microsoft.com/office/drawing/2014/main" id="{479E60FD-BD5A-AEAD-8106-950F25354779}"/>
              </a:ext>
            </a:extLst>
          </p:cNvPr>
          <p:cNvSpPr txBox="1"/>
          <p:nvPr/>
        </p:nvSpPr>
        <p:spPr>
          <a:xfrm>
            <a:off x="680075" y="3071009"/>
            <a:ext cx="3536708" cy="897347"/>
          </a:xfrm>
          <a:prstGeom prst="rect">
            <a:avLst/>
          </a:prstGeom>
          <a:solidFill>
            <a:srgbClr val="95C6B5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pt-BR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</a:defRPr>
            </a:lvl1pPr>
          </a:lstStyle>
          <a:p>
            <a:r>
              <a:rPr lang="pt-BR">
                <a:solidFill>
                  <a:schemeClr val="tx1"/>
                </a:solidFill>
                <a:latin typeface="Arial Narrow" panose="020B0606020202030204" pitchFamily="34" charset="0"/>
                <a:sym typeface="Fira Sans Extra Condensed"/>
              </a:rPr>
              <a:t>Abundante em capital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7806FD3-8869-E793-6F07-556E027F88A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216783" y="3519683"/>
            <a:ext cx="381246" cy="5860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94CEEC7-76C2-9012-5F9B-0670CA6C9EA3}"/>
              </a:ext>
            </a:extLst>
          </p:cNvPr>
          <p:cNvCxnSpPr>
            <a:cxnSpLocks/>
          </p:cNvCxnSpPr>
          <p:nvPr/>
        </p:nvCxnSpPr>
        <p:spPr>
          <a:xfrm flipV="1">
            <a:off x="4232851" y="4105711"/>
            <a:ext cx="365178" cy="7150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99BFB1-CAF8-EEA0-A50B-6C3206994A09}"/>
              </a:ext>
            </a:extLst>
          </p:cNvPr>
          <p:cNvSpPr/>
          <p:nvPr/>
        </p:nvSpPr>
        <p:spPr>
          <a:xfrm>
            <a:off x="11533981" y="2156602"/>
            <a:ext cx="1804950" cy="3849799"/>
          </a:xfrm>
          <a:prstGeom prst="rect">
            <a:avLst/>
          </a:prstGeom>
          <a:solidFill>
            <a:srgbClr val="95C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0E237A5E-0A07-E8A9-3BA9-46DB8BEBD11A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6571278" y="4298928"/>
            <a:ext cx="379105" cy="1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37322D7-CA20-4561-6FDA-40E1CAD3BCA8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8923632" y="4298928"/>
            <a:ext cx="364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746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6AED47213C3C4292760708C0DF822D" ma:contentTypeVersion="7" ma:contentTypeDescription="Create a new document." ma:contentTypeScope="" ma:versionID="aeacf4698f46bd8024fb0e3522567cff">
  <xsd:schema xmlns:xsd="http://www.w3.org/2001/XMLSchema" xmlns:xs="http://www.w3.org/2001/XMLSchema" xmlns:p="http://schemas.microsoft.com/office/2006/metadata/properties" xmlns:ns2="0801d8ea-5f6f-4247-a7e2-8e67c22095c4" targetNamespace="http://schemas.microsoft.com/office/2006/metadata/properties" ma:root="true" ma:fieldsID="5b71eba14105526bf0f18f96c39262a9" ns2:_="">
    <xsd:import namespace="0801d8ea-5f6f-4247-a7e2-8e67c22095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01d8ea-5f6f-4247-a7e2-8e67c22095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4E7D67-E91B-4DB6-8D6D-90D77912B2D1}">
  <ds:schemaRefs>
    <ds:schemaRef ds:uri="0801d8ea-5f6f-4247-a7e2-8e67c22095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F8ED5E-E29B-4CD5-AA2D-8AF652E67F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BEB57B-E8D8-4481-8987-D016F9271ED5}">
  <ds:schemaRefs>
    <ds:schemaRef ds:uri="http://purl.org/dc/elements/1.1/"/>
    <ds:schemaRef ds:uri="0801d8ea-5f6f-4247-a7e2-8e67c22095c4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4468</Words>
  <Application>Microsoft Office PowerPoint</Application>
  <PresentationFormat>Widescreen</PresentationFormat>
  <Paragraphs>886</Paragraphs>
  <Slides>47</Slides>
  <Notes>41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6" baseType="lpstr">
      <vt:lpstr>Amasis MT Pro</vt:lpstr>
      <vt:lpstr>Arial</vt:lpstr>
      <vt:lpstr>Arial Narrow</vt:lpstr>
      <vt:lpstr>Britannic Bold</vt:lpstr>
      <vt:lpstr>Calibri</vt:lpstr>
      <vt:lpstr>Calibri Light</vt:lpstr>
      <vt:lpstr>Cambria Math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Q&amp;A</vt:lpstr>
      <vt:lpstr>Anexos</vt:lpstr>
      <vt:lpstr>Apresentação do PowerPoint</vt:lpstr>
      <vt:lpstr>Referências</vt:lpstr>
      <vt:lpstr>Referências:</vt:lpstr>
      <vt:lpstr>Referências:</vt:lpstr>
      <vt:lpstr>Referências: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Valentina Badaró Pedrosa Guida</dc:creator>
  <cp:lastModifiedBy>João Alonso Casella</cp:lastModifiedBy>
  <cp:revision>1</cp:revision>
  <dcterms:created xsi:type="dcterms:W3CDTF">2023-11-17T23:12:38Z</dcterms:created>
  <dcterms:modified xsi:type="dcterms:W3CDTF">2023-11-23T00:48:27Z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0x010100AD6AED47213C3C4292760708C0DF822D</vt:lpwstr>
  </property>
</Properties>
</file>